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84" r:id="rId5"/>
  </p:sldMasterIdLst>
  <p:notesMasterIdLst>
    <p:notesMasterId r:id="rId17"/>
  </p:notesMasterIdLst>
  <p:sldIdLst>
    <p:sldId id="268" r:id="rId6"/>
    <p:sldId id="266" r:id="rId7"/>
    <p:sldId id="265" r:id="rId8"/>
    <p:sldId id="264" r:id="rId9"/>
    <p:sldId id="263" r:id="rId10"/>
    <p:sldId id="262" r:id="rId11"/>
    <p:sldId id="261" r:id="rId12"/>
    <p:sldId id="260" r:id="rId13"/>
    <p:sldId id="259" r:id="rId14"/>
    <p:sldId id="258" r:id="rId15"/>
    <p:sldId id="25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555794-CC4C-6197-C2F4-96B6240DDE96}" v="78" dt="2023-05-02T19:49:33.7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stine Myers" userId="S::justine.myers@ercpathlight.com::f27854a8-59b6-498b-8953-f235ea01971b" providerId="AD" clId="Web-{0C555794-CC4C-6197-C2F4-96B6240DDE96}"/>
    <pc:docChg chg="addSld delSld modSld sldOrd addMainMaster">
      <pc:chgData name="Justine Myers" userId="S::justine.myers@ercpathlight.com::f27854a8-59b6-498b-8953-f235ea01971b" providerId="AD" clId="Web-{0C555794-CC4C-6197-C2F4-96B6240DDE96}" dt="2023-05-02T19:49:33.730" v="75" actId="1076"/>
      <pc:docMkLst>
        <pc:docMk/>
      </pc:docMkLst>
      <pc:sldChg chg="del">
        <pc:chgData name="Justine Myers" userId="S::justine.myers@ercpathlight.com::f27854a8-59b6-498b-8953-f235ea01971b" providerId="AD" clId="Web-{0C555794-CC4C-6197-C2F4-96B6240DDE96}" dt="2023-05-02T19:48:23.009" v="65"/>
        <pc:sldMkLst>
          <pc:docMk/>
          <pc:sldMk cId="109857222" sldId="256"/>
        </pc:sldMkLst>
      </pc:sldChg>
      <pc:sldChg chg="add">
        <pc:chgData name="Justine Myers" userId="S::justine.myers@ercpathlight.com::f27854a8-59b6-498b-8953-f235ea01971b" providerId="AD" clId="Web-{0C555794-CC4C-6197-C2F4-96B6240DDE96}" dt="2023-05-02T19:44:09.407" v="0"/>
        <pc:sldMkLst>
          <pc:docMk/>
          <pc:sldMk cId="881038501" sldId="257"/>
        </pc:sldMkLst>
      </pc:sldChg>
      <pc:sldChg chg="add">
        <pc:chgData name="Justine Myers" userId="S::justine.myers@ercpathlight.com::f27854a8-59b6-498b-8953-f235ea01971b" providerId="AD" clId="Web-{0C555794-CC4C-6197-C2F4-96B6240DDE96}" dt="2023-05-02T19:44:09.485" v="1"/>
        <pc:sldMkLst>
          <pc:docMk/>
          <pc:sldMk cId="1365391978" sldId="258"/>
        </pc:sldMkLst>
      </pc:sldChg>
      <pc:sldChg chg="add">
        <pc:chgData name="Justine Myers" userId="S::justine.myers@ercpathlight.com::f27854a8-59b6-498b-8953-f235ea01971b" providerId="AD" clId="Web-{0C555794-CC4C-6197-C2F4-96B6240DDE96}" dt="2023-05-02T19:44:09.610" v="2"/>
        <pc:sldMkLst>
          <pc:docMk/>
          <pc:sldMk cId="1984097094" sldId="259"/>
        </pc:sldMkLst>
      </pc:sldChg>
      <pc:sldChg chg="add">
        <pc:chgData name="Justine Myers" userId="S::justine.myers@ercpathlight.com::f27854a8-59b6-498b-8953-f235ea01971b" providerId="AD" clId="Web-{0C555794-CC4C-6197-C2F4-96B6240DDE96}" dt="2023-05-02T19:44:09.704" v="3"/>
        <pc:sldMkLst>
          <pc:docMk/>
          <pc:sldMk cId="2434719897" sldId="260"/>
        </pc:sldMkLst>
      </pc:sldChg>
      <pc:sldChg chg="add">
        <pc:chgData name="Justine Myers" userId="S::justine.myers@ercpathlight.com::f27854a8-59b6-498b-8953-f235ea01971b" providerId="AD" clId="Web-{0C555794-CC4C-6197-C2F4-96B6240DDE96}" dt="2023-05-02T19:44:09.782" v="4"/>
        <pc:sldMkLst>
          <pc:docMk/>
          <pc:sldMk cId="2102625880" sldId="261"/>
        </pc:sldMkLst>
      </pc:sldChg>
      <pc:sldChg chg="add">
        <pc:chgData name="Justine Myers" userId="S::justine.myers@ercpathlight.com::f27854a8-59b6-498b-8953-f235ea01971b" providerId="AD" clId="Web-{0C555794-CC4C-6197-C2F4-96B6240DDE96}" dt="2023-05-02T19:44:09.860" v="5"/>
        <pc:sldMkLst>
          <pc:docMk/>
          <pc:sldMk cId="447532373" sldId="262"/>
        </pc:sldMkLst>
      </pc:sldChg>
      <pc:sldChg chg="add">
        <pc:chgData name="Justine Myers" userId="S::justine.myers@ercpathlight.com::f27854a8-59b6-498b-8953-f235ea01971b" providerId="AD" clId="Web-{0C555794-CC4C-6197-C2F4-96B6240DDE96}" dt="2023-05-02T19:44:09.985" v="6"/>
        <pc:sldMkLst>
          <pc:docMk/>
          <pc:sldMk cId="3112819069" sldId="263"/>
        </pc:sldMkLst>
      </pc:sldChg>
      <pc:sldChg chg="add">
        <pc:chgData name="Justine Myers" userId="S::justine.myers@ercpathlight.com::f27854a8-59b6-498b-8953-f235ea01971b" providerId="AD" clId="Web-{0C555794-CC4C-6197-C2F4-96B6240DDE96}" dt="2023-05-02T19:44:10.219" v="7"/>
        <pc:sldMkLst>
          <pc:docMk/>
          <pc:sldMk cId="2506227820" sldId="264"/>
        </pc:sldMkLst>
      </pc:sldChg>
      <pc:sldChg chg="add ord">
        <pc:chgData name="Justine Myers" userId="S::justine.myers@ercpathlight.com::f27854a8-59b6-498b-8953-f235ea01971b" providerId="AD" clId="Web-{0C555794-CC4C-6197-C2F4-96B6240DDE96}" dt="2023-05-02T19:45:19.409" v="10"/>
        <pc:sldMkLst>
          <pc:docMk/>
          <pc:sldMk cId="1533654344" sldId="265"/>
        </pc:sldMkLst>
      </pc:sldChg>
      <pc:sldChg chg="addSp modSp new">
        <pc:chgData name="Justine Myers" userId="S::justine.myers@ercpathlight.com::f27854a8-59b6-498b-8953-f235ea01971b" providerId="AD" clId="Web-{0C555794-CC4C-6197-C2F4-96B6240DDE96}" dt="2023-05-02T19:47:55.242" v="62" actId="1076"/>
        <pc:sldMkLst>
          <pc:docMk/>
          <pc:sldMk cId="1883526713" sldId="266"/>
        </pc:sldMkLst>
        <pc:spChg chg="mod">
          <ac:chgData name="Justine Myers" userId="S::justine.myers@ercpathlight.com::f27854a8-59b6-498b-8953-f235ea01971b" providerId="AD" clId="Web-{0C555794-CC4C-6197-C2F4-96B6240DDE96}" dt="2023-05-02T19:47:36.585" v="56" actId="20577"/>
          <ac:spMkLst>
            <pc:docMk/>
            <pc:sldMk cId="1883526713" sldId="266"/>
            <ac:spMk id="2" creationId="{71556738-3484-70E6-3547-DDEFE16DEED2}"/>
          </ac:spMkLst>
        </pc:spChg>
        <pc:spChg chg="mod">
          <ac:chgData name="Justine Myers" userId="S::justine.myers@ercpathlight.com::f27854a8-59b6-498b-8953-f235ea01971b" providerId="AD" clId="Web-{0C555794-CC4C-6197-C2F4-96B6240DDE96}" dt="2023-05-02T19:46:08.520" v="45" actId="20577"/>
          <ac:spMkLst>
            <pc:docMk/>
            <pc:sldMk cId="1883526713" sldId="266"/>
            <ac:spMk id="3" creationId="{59570D83-5E6D-FB5F-7E9F-3A1AFD4B6EE4}"/>
          </ac:spMkLst>
        </pc:spChg>
        <pc:spChg chg="mod">
          <ac:chgData name="Justine Myers" userId="S::justine.myers@ercpathlight.com::f27854a8-59b6-498b-8953-f235ea01971b" providerId="AD" clId="Web-{0C555794-CC4C-6197-C2F4-96B6240DDE96}" dt="2023-05-02T19:46:04.895" v="44" actId="20577"/>
          <ac:spMkLst>
            <pc:docMk/>
            <pc:sldMk cId="1883526713" sldId="266"/>
            <ac:spMk id="5" creationId="{609C55B6-BCEF-C0CD-0C60-D5B83CD8BE54}"/>
          </ac:spMkLst>
        </pc:spChg>
        <pc:picChg chg="add mod">
          <ac:chgData name="Justine Myers" userId="S::justine.myers@ercpathlight.com::f27854a8-59b6-498b-8953-f235ea01971b" providerId="AD" clId="Web-{0C555794-CC4C-6197-C2F4-96B6240DDE96}" dt="2023-05-02T19:47:55.242" v="62" actId="1076"/>
          <ac:picMkLst>
            <pc:docMk/>
            <pc:sldMk cId="1883526713" sldId="266"/>
            <ac:picMk id="6" creationId="{48FEAFFC-F670-DD16-C7F7-AC15F72FE65E}"/>
          </ac:picMkLst>
        </pc:picChg>
      </pc:sldChg>
      <pc:sldChg chg="new del ord">
        <pc:chgData name="Justine Myers" userId="S::justine.myers@ercpathlight.com::f27854a8-59b6-498b-8953-f235ea01971b" providerId="AD" clId="Web-{0C555794-CC4C-6197-C2F4-96B6240DDE96}" dt="2023-05-02T19:49:06.885" v="67"/>
        <pc:sldMkLst>
          <pc:docMk/>
          <pc:sldMk cId="3756597976" sldId="267"/>
        </pc:sldMkLst>
      </pc:sldChg>
      <pc:sldChg chg="modSp add">
        <pc:chgData name="Justine Myers" userId="S::justine.myers@ercpathlight.com::f27854a8-59b6-498b-8953-f235ea01971b" providerId="AD" clId="Web-{0C555794-CC4C-6197-C2F4-96B6240DDE96}" dt="2023-05-02T19:49:33.730" v="75" actId="1076"/>
        <pc:sldMkLst>
          <pc:docMk/>
          <pc:sldMk cId="2743579218" sldId="268"/>
        </pc:sldMkLst>
        <pc:spChg chg="mod">
          <ac:chgData name="Justine Myers" userId="S::justine.myers@ercpathlight.com::f27854a8-59b6-498b-8953-f235ea01971b" providerId="AD" clId="Web-{0C555794-CC4C-6197-C2F4-96B6240DDE96}" dt="2023-05-02T19:49:33.730" v="75" actId="1076"/>
          <ac:spMkLst>
            <pc:docMk/>
            <pc:sldMk cId="2743579218" sldId="268"/>
            <ac:spMk id="3" creationId="{ACD76670-28C8-864C-A713-F2891A265200}"/>
          </ac:spMkLst>
        </pc:spChg>
      </pc:sldChg>
      <pc:sldMasterChg chg="add addSldLayout">
        <pc:chgData name="Justine Myers" userId="S::justine.myers@ercpathlight.com::f27854a8-59b6-498b-8953-f235ea01971b" providerId="AD" clId="Web-{0C555794-CC4C-6197-C2F4-96B6240DDE96}" dt="2023-05-02T19:44:09.407" v="0"/>
        <pc:sldMasterMkLst>
          <pc:docMk/>
          <pc:sldMasterMk cId="983398862" sldId="2147483784"/>
        </pc:sldMasterMkLst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2029458775" sldId="2147483778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4265783976" sldId="2147483779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1141707369" sldId="2147483785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3400547204" sldId="2147483786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979426861" sldId="2147483787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3729409997" sldId="2147483788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2117877106" sldId="2147483789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3811450935" sldId="2147483790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2170074408" sldId="2147483791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3492124835" sldId="2147483792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3685634478" sldId="2147483793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3900917039" sldId="2147483794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3143335571" sldId="2147483795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1497092464" sldId="2147483796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1671373387" sldId="2147483797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528280647" sldId="2147483798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1445793100" sldId="2147483799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3911398613" sldId="2147483800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4077923137" sldId="2147483801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266186257" sldId="2147483802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3305890508" sldId="2147483803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611707931" sldId="2147483804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138314399" sldId="2147483805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1445485936" sldId="2147483806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1631889918" sldId="2147483807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1009921594" sldId="2147483808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3613075852" sldId="2147483809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3261882837" sldId="2147483812"/>
          </pc:sldLayoutMkLst>
        </pc:sldLayoutChg>
      </pc:sldMasterChg>
    </pc:docChg>
  </pc:docChgLst>
</pc:chgInfo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1708FC-3B4F-4C0D-BB52-88A850BAC6FF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AEE6774-211A-43DD-891B-B53AE5171EDF}">
      <dgm:prSet phldrT="[Text]"/>
      <dgm:spPr/>
      <dgm:t>
        <a:bodyPr/>
        <a:lstStyle/>
        <a:p>
          <a:pPr algn="ctr"/>
          <a:r>
            <a:rPr lang="en-US" b="1" dirty="0"/>
            <a:t>Therapy Q&amp;A</a:t>
          </a:r>
        </a:p>
        <a:p>
          <a:pPr algn="ctr"/>
          <a:r>
            <a:rPr lang="en-US" b="1" dirty="0"/>
            <a:t>Twice 1</a:t>
          </a:r>
          <a:r>
            <a:rPr lang="en-US" b="1" baseline="30000" dirty="0"/>
            <a:t>st</a:t>
          </a:r>
          <a:r>
            <a:rPr lang="en-US" b="1" dirty="0"/>
            <a:t> &amp; 3</a:t>
          </a:r>
          <a:r>
            <a:rPr lang="en-US" b="1" baseline="30000" dirty="0"/>
            <a:t>rd</a:t>
          </a:r>
          <a:r>
            <a:rPr lang="en-US" b="1" dirty="0"/>
            <a:t> Tuesdays</a:t>
          </a:r>
        </a:p>
        <a:p>
          <a:pPr algn="ctr"/>
          <a:endParaRPr lang="en-US" dirty="0"/>
        </a:p>
        <a:p>
          <a:pPr algn="ctr"/>
          <a:r>
            <a:rPr lang="en-US" b="1" dirty="0"/>
            <a:t>First Time Slot:</a:t>
          </a:r>
        </a:p>
        <a:p>
          <a:pPr algn="ctr"/>
          <a:r>
            <a:rPr lang="en-US" dirty="0"/>
            <a:t>2 PT/ 3 MT / 4 CT / 5 ET </a:t>
          </a:r>
          <a:r>
            <a:rPr lang="en-US" b="1" dirty="0"/>
            <a:t>PM</a:t>
          </a:r>
        </a:p>
        <a:p>
          <a:pPr algn="ctr"/>
          <a:endParaRPr lang="en-US" b="1" dirty="0"/>
        </a:p>
        <a:p>
          <a:pPr algn="ctr"/>
          <a:r>
            <a:rPr lang="en-US" b="1" dirty="0"/>
            <a:t>Second  Time Slot:  </a:t>
          </a:r>
        </a:p>
        <a:p>
          <a:pPr algn="ctr"/>
          <a:r>
            <a:rPr lang="en-US" dirty="0"/>
            <a:t>4 PT / 5 MT / 6 CT / 7 ET </a:t>
          </a:r>
          <a:r>
            <a:rPr lang="en-US" b="1" dirty="0"/>
            <a:t>PM</a:t>
          </a:r>
        </a:p>
        <a:p>
          <a:pPr algn="ctr"/>
          <a:r>
            <a:rPr lang="en-US" dirty="0"/>
            <a:t>	</a:t>
          </a:r>
        </a:p>
      </dgm:t>
    </dgm:pt>
    <dgm:pt modelId="{5A3447DB-31E6-4423-8A7F-84C2C603D7E1}" type="parTrans" cxnId="{CE3A76B0-A2D8-444C-BBA2-9ACF7F3ADE9B}">
      <dgm:prSet/>
      <dgm:spPr/>
      <dgm:t>
        <a:bodyPr/>
        <a:lstStyle/>
        <a:p>
          <a:endParaRPr lang="en-US"/>
        </a:p>
      </dgm:t>
    </dgm:pt>
    <dgm:pt modelId="{8CF2AC04-DFA5-488C-9AE6-C67CF7F4EF1D}" type="sibTrans" cxnId="{CE3A76B0-A2D8-444C-BBA2-9ACF7F3ADE9B}">
      <dgm:prSet/>
      <dgm:spPr/>
      <dgm:t>
        <a:bodyPr/>
        <a:lstStyle/>
        <a:p>
          <a:endParaRPr lang="en-US"/>
        </a:p>
      </dgm:t>
    </dgm:pt>
    <dgm:pt modelId="{BD9B2F5A-0B8D-41DF-A974-8E8970522421}">
      <dgm:prSet phldrT="[Text]"/>
      <dgm:spPr/>
      <dgm:t>
        <a:bodyPr/>
        <a:lstStyle/>
        <a:p>
          <a:pPr algn="ctr"/>
          <a:r>
            <a:rPr lang="en-US" b="1" dirty="0"/>
            <a:t>Nutrition Q&amp;A</a:t>
          </a:r>
        </a:p>
        <a:p>
          <a:pPr algn="ctr"/>
          <a:r>
            <a:rPr lang="en-US" b="1" dirty="0"/>
            <a:t>Twice 2</a:t>
          </a:r>
          <a:r>
            <a:rPr lang="en-US" b="1" baseline="30000" dirty="0"/>
            <a:t>nd</a:t>
          </a:r>
          <a:r>
            <a:rPr lang="en-US" b="1" dirty="0"/>
            <a:t> &amp; 4</a:t>
          </a:r>
          <a:r>
            <a:rPr lang="en-US" b="1" baseline="30000" dirty="0"/>
            <a:t>th</a:t>
          </a:r>
          <a:r>
            <a:rPr lang="en-US" b="1" dirty="0"/>
            <a:t> Tuesdays</a:t>
          </a:r>
        </a:p>
        <a:p>
          <a:pPr algn="ctr"/>
          <a:endParaRPr lang="en-US" dirty="0"/>
        </a:p>
        <a:p>
          <a:pPr algn="ctr"/>
          <a:r>
            <a:rPr lang="en-US" b="1" dirty="0"/>
            <a:t>First Time Slot: </a:t>
          </a:r>
        </a:p>
        <a:p>
          <a:pPr algn="ctr"/>
          <a:r>
            <a:rPr lang="en-US" dirty="0"/>
            <a:t>2 PT/ 3 MT / 4 CT / 5 ET </a:t>
          </a:r>
          <a:r>
            <a:rPr lang="en-US" b="1" dirty="0"/>
            <a:t>PM</a:t>
          </a:r>
        </a:p>
        <a:p>
          <a:pPr algn="ctr"/>
          <a:endParaRPr lang="en-US" dirty="0"/>
        </a:p>
        <a:p>
          <a:pPr algn="ctr"/>
          <a:r>
            <a:rPr lang="en-US" b="1" dirty="0"/>
            <a:t>Second Time Slot:</a:t>
          </a:r>
        </a:p>
        <a:p>
          <a:pPr algn="ctr"/>
          <a:r>
            <a:rPr lang="en-US" dirty="0"/>
            <a:t>4 PT / 5 MT / 6 CT / 7 ET </a:t>
          </a:r>
          <a:r>
            <a:rPr lang="en-US" b="1" dirty="0"/>
            <a:t>PM</a:t>
          </a:r>
          <a:endParaRPr lang="en-US" dirty="0"/>
        </a:p>
      </dgm:t>
    </dgm:pt>
    <dgm:pt modelId="{19E2F966-3D78-4ADD-9426-E95DFF1EC3C8}" type="sibTrans" cxnId="{F192AA40-AFF1-4C4D-9542-0AEC138676EF}">
      <dgm:prSet/>
      <dgm:spPr/>
      <dgm:t>
        <a:bodyPr/>
        <a:lstStyle/>
        <a:p>
          <a:endParaRPr lang="en-US"/>
        </a:p>
      </dgm:t>
    </dgm:pt>
    <dgm:pt modelId="{2329D9C8-25E5-4877-9465-5530BA6FFF4D}" type="parTrans" cxnId="{F192AA40-AFF1-4C4D-9542-0AEC138676EF}">
      <dgm:prSet/>
      <dgm:spPr/>
      <dgm:t>
        <a:bodyPr/>
        <a:lstStyle/>
        <a:p>
          <a:endParaRPr lang="en-US"/>
        </a:p>
      </dgm:t>
    </dgm:pt>
    <dgm:pt modelId="{89672A1A-C7E1-43F9-A680-13302A955043}" type="pres">
      <dgm:prSet presAssocID="{1F1708FC-3B4F-4C0D-BB52-88A850BAC6FF}" presName="Name0" presStyleCnt="0">
        <dgm:presLayoutVars>
          <dgm:dir/>
          <dgm:resizeHandles val="exact"/>
        </dgm:presLayoutVars>
      </dgm:prSet>
      <dgm:spPr/>
    </dgm:pt>
    <dgm:pt modelId="{3EC1AB83-067A-48B3-90BB-746BD10CA04D}" type="pres">
      <dgm:prSet presAssocID="{1F1708FC-3B4F-4C0D-BB52-88A850BAC6FF}" presName="bkgdShp" presStyleLbl="alignAccFollowNode1" presStyleIdx="0" presStyleCnt="1"/>
      <dgm:spPr/>
    </dgm:pt>
    <dgm:pt modelId="{57D4AB66-8B63-4AA0-93F2-23B279530BE4}" type="pres">
      <dgm:prSet presAssocID="{1F1708FC-3B4F-4C0D-BB52-88A850BAC6FF}" presName="linComp" presStyleCnt="0"/>
      <dgm:spPr/>
    </dgm:pt>
    <dgm:pt modelId="{91584B62-C1B1-4286-AEBE-99D3F722A08A}" type="pres">
      <dgm:prSet presAssocID="{7AEE6774-211A-43DD-891B-B53AE5171EDF}" presName="compNode" presStyleCnt="0"/>
      <dgm:spPr/>
    </dgm:pt>
    <dgm:pt modelId="{4FF9B9E1-C2C2-4772-95F8-8D733820815E}" type="pres">
      <dgm:prSet presAssocID="{7AEE6774-211A-43DD-891B-B53AE5171EDF}" presName="node" presStyleLbl="node1" presStyleIdx="0" presStyleCnt="2">
        <dgm:presLayoutVars>
          <dgm:bulletEnabled val="1"/>
        </dgm:presLayoutVars>
      </dgm:prSet>
      <dgm:spPr/>
    </dgm:pt>
    <dgm:pt modelId="{5FF0DFE8-F613-450E-9A41-930345911DCA}" type="pres">
      <dgm:prSet presAssocID="{7AEE6774-211A-43DD-891B-B53AE5171EDF}" presName="invisiNode" presStyleLbl="node1" presStyleIdx="0" presStyleCnt="2"/>
      <dgm:spPr/>
    </dgm:pt>
    <dgm:pt modelId="{0D9E5D8C-8595-4906-BFF1-8DA485978110}" type="pres">
      <dgm:prSet presAssocID="{7AEE6774-211A-43DD-891B-B53AE5171EDF}" presName="imagNode" presStyleLbl="fgImgPlace1" presStyleIdx="0" presStyleCnt="2" custScaleX="102373" custScaleY="107473" custLinFactNeighborX="-711" custLinFactNeighborY="1774"/>
      <dgm:spPr>
        <a:blipFill rotWithShape="1">
          <a:blip xmlns:r="http://schemas.openxmlformats.org/officeDocument/2006/relationships" r:embed="rId1"/>
          <a:srcRect/>
          <a:stretch>
            <a:fillRect t="-18000" b="-18000"/>
          </a:stretch>
        </a:blipFill>
      </dgm:spPr>
    </dgm:pt>
    <dgm:pt modelId="{5BED2310-E1B9-454B-95D9-3AC0CDB96C29}" type="pres">
      <dgm:prSet presAssocID="{8CF2AC04-DFA5-488C-9AE6-C67CF7F4EF1D}" presName="sibTrans" presStyleLbl="sibTrans2D1" presStyleIdx="0" presStyleCnt="0"/>
      <dgm:spPr/>
    </dgm:pt>
    <dgm:pt modelId="{5F33C620-4911-4827-A632-A9C2551F9094}" type="pres">
      <dgm:prSet presAssocID="{BD9B2F5A-0B8D-41DF-A974-8E8970522421}" presName="compNode" presStyleCnt="0"/>
      <dgm:spPr/>
    </dgm:pt>
    <dgm:pt modelId="{D48F0B7A-2ADC-4362-8337-881B192A3379}" type="pres">
      <dgm:prSet presAssocID="{BD9B2F5A-0B8D-41DF-A974-8E8970522421}" presName="node" presStyleLbl="node1" presStyleIdx="1" presStyleCnt="2" custLinFactNeighborX="723" custLinFactNeighborY="18141">
        <dgm:presLayoutVars>
          <dgm:bulletEnabled val="1"/>
        </dgm:presLayoutVars>
      </dgm:prSet>
      <dgm:spPr/>
    </dgm:pt>
    <dgm:pt modelId="{F8D4FF7D-1021-4350-A758-46960B2B0C3E}" type="pres">
      <dgm:prSet presAssocID="{BD9B2F5A-0B8D-41DF-A974-8E8970522421}" presName="invisiNode" presStyleLbl="node1" presStyleIdx="1" presStyleCnt="2"/>
      <dgm:spPr/>
    </dgm:pt>
    <dgm:pt modelId="{D44E2387-713B-490C-906C-43EF5544F258}" type="pres">
      <dgm:prSet presAssocID="{BD9B2F5A-0B8D-41DF-A974-8E8970522421}" presName="imagNode" presStyleLbl="fgImgPlace1" presStyleIdx="1" presStyleCnt="2" custScaleX="104298" custScaleY="109337" custLinFactNeighborX="723" custLinFactNeighborY="-393"/>
      <dgm:spPr>
        <a:blipFill rotWithShape="1">
          <a:blip xmlns:r="http://schemas.openxmlformats.org/officeDocument/2006/relationships" r:embed="rId2"/>
          <a:srcRect/>
          <a:stretch>
            <a:fillRect l="-13000" r="-13000"/>
          </a:stretch>
        </a:blipFill>
      </dgm:spPr>
    </dgm:pt>
  </dgm:ptLst>
  <dgm:cxnLst>
    <dgm:cxn modelId="{F192AA40-AFF1-4C4D-9542-0AEC138676EF}" srcId="{1F1708FC-3B4F-4C0D-BB52-88A850BAC6FF}" destId="{BD9B2F5A-0B8D-41DF-A974-8E8970522421}" srcOrd="1" destOrd="0" parTransId="{2329D9C8-25E5-4877-9465-5530BA6FFF4D}" sibTransId="{19E2F966-3D78-4ADD-9426-E95DFF1EC3C8}"/>
    <dgm:cxn modelId="{9F6F566B-0505-4FD1-A90A-CE19882CFDEC}" type="presOf" srcId="{1F1708FC-3B4F-4C0D-BB52-88A850BAC6FF}" destId="{89672A1A-C7E1-43F9-A680-13302A955043}" srcOrd="0" destOrd="0" presId="urn:microsoft.com/office/officeart/2005/8/layout/pList2"/>
    <dgm:cxn modelId="{7C230F77-95BF-42DF-BBD1-A994A1EDDD67}" type="presOf" srcId="{8CF2AC04-DFA5-488C-9AE6-C67CF7F4EF1D}" destId="{5BED2310-E1B9-454B-95D9-3AC0CDB96C29}" srcOrd="0" destOrd="0" presId="urn:microsoft.com/office/officeart/2005/8/layout/pList2"/>
    <dgm:cxn modelId="{CE3A76B0-A2D8-444C-BBA2-9ACF7F3ADE9B}" srcId="{1F1708FC-3B4F-4C0D-BB52-88A850BAC6FF}" destId="{7AEE6774-211A-43DD-891B-B53AE5171EDF}" srcOrd="0" destOrd="0" parTransId="{5A3447DB-31E6-4423-8A7F-84C2C603D7E1}" sibTransId="{8CF2AC04-DFA5-488C-9AE6-C67CF7F4EF1D}"/>
    <dgm:cxn modelId="{75C73EBC-CD06-49E8-93D6-7F1EC4AB6678}" type="presOf" srcId="{7AEE6774-211A-43DD-891B-B53AE5171EDF}" destId="{4FF9B9E1-C2C2-4772-95F8-8D733820815E}" srcOrd="0" destOrd="0" presId="urn:microsoft.com/office/officeart/2005/8/layout/pList2"/>
    <dgm:cxn modelId="{B503A3C5-E926-43DD-A660-D12CF89F4F60}" type="presOf" srcId="{BD9B2F5A-0B8D-41DF-A974-8E8970522421}" destId="{D48F0B7A-2ADC-4362-8337-881B192A3379}" srcOrd="0" destOrd="0" presId="urn:microsoft.com/office/officeart/2005/8/layout/pList2"/>
    <dgm:cxn modelId="{BC39D0F5-A440-495F-80F4-EBD8155E0E96}" type="presParOf" srcId="{89672A1A-C7E1-43F9-A680-13302A955043}" destId="{3EC1AB83-067A-48B3-90BB-746BD10CA04D}" srcOrd="0" destOrd="0" presId="urn:microsoft.com/office/officeart/2005/8/layout/pList2"/>
    <dgm:cxn modelId="{BEEE341F-015A-4BC3-8B62-2665C0E35B5D}" type="presParOf" srcId="{89672A1A-C7E1-43F9-A680-13302A955043}" destId="{57D4AB66-8B63-4AA0-93F2-23B279530BE4}" srcOrd="1" destOrd="0" presId="urn:microsoft.com/office/officeart/2005/8/layout/pList2"/>
    <dgm:cxn modelId="{870F0CB8-344C-4E6D-A165-0900913FCB30}" type="presParOf" srcId="{57D4AB66-8B63-4AA0-93F2-23B279530BE4}" destId="{91584B62-C1B1-4286-AEBE-99D3F722A08A}" srcOrd="0" destOrd="0" presId="urn:microsoft.com/office/officeart/2005/8/layout/pList2"/>
    <dgm:cxn modelId="{90592F73-9912-4A2C-AE9C-615705467DB8}" type="presParOf" srcId="{91584B62-C1B1-4286-AEBE-99D3F722A08A}" destId="{4FF9B9E1-C2C2-4772-95F8-8D733820815E}" srcOrd="0" destOrd="0" presId="urn:microsoft.com/office/officeart/2005/8/layout/pList2"/>
    <dgm:cxn modelId="{007EBAFB-9DEF-45B8-8B72-377C11FF2ED0}" type="presParOf" srcId="{91584B62-C1B1-4286-AEBE-99D3F722A08A}" destId="{5FF0DFE8-F613-450E-9A41-930345911DCA}" srcOrd="1" destOrd="0" presId="urn:microsoft.com/office/officeart/2005/8/layout/pList2"/>
    <dgm:cxn modelId="{3AE5AF45-3A12-4A1A-93E8-0286F82A21B6}" type="presParOf" srcId="{91584B62-C1B1-4286-AEBE-99D3F722A08A}" destId="{0D9E5D8C-8595-4906-BFF1-8DA485978110}" srcOrd="2" destOrd="0" presId="urn:microsoft.com/office/officeart/2005/8/layout/pList2"/>
    <dgm:cxn modelId="{9049D1FC-BDD6-47EC-837D-1F13D679275C}" type="presParOf" srcId="{57D4AB66-8B63-4AA0-93F2-23B279530BE4}" destId="{5BED2310-E1B9-454B-95D9-3AC0CDB96C29}" srcOrd="1" destOrd="0" presId="urn:microsoft.com/office/officeart/2005/8/layout/pList2"/>
    <dgm:cxn modelId="{3AB7AC28-4647-4BB5-BCC6-C29F2E0FE6F8}" type="presParOf" srcId="{57D4AB66-8B63-4AA0-93F2-23B279530BE4}" destId="{5F33C620-4911-4827-A632-A9C2551F9094}" srcOrd="2" destOrd="0" presId="urn:microsoft.com/office/officeart/2005/8/layout/pList2"/>
    <dgm:cxn modelId="{72619821-373C-411D-B892-0AF82BFC7BB1}" type="presParOf" srcId="{5F33C620-4911-4827-A632-A9C2551F9094}" destId="{D48F0B7A-2ADC-4362-8337-881B192A3379}" srcOrd="0" destOrd="0" presId="urn:microsoft.com/office/officeart/2005/8/layout/pList2"/>
    <dgm:cxn modelId="{A93E91DB-940D-4EA5-9B8F-85413896624D}" type="presParOf" srcId="{5F33C620-4911-4827-A632-A9C2551F9094}" destId="{F8D4FF7D-1021-4350-A758-46960B2B0C3E}" srcOrd="1" destOrd="0" presId="urn:microsoft.com/office/officeart/2005/8/layout/pList2"/>
    <dgm:cxn modelId="{754ABE30-4D44-44A7-8B71-657944033D26}" type="presParOf" srcId="{5F33C620-4911-4827-A632-A9C2551F9094}" destId="{D44E2387-713B-490C-906C-43EF5544F258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C1AB83-067A-48B3-90BB-746BD10CA04D}">
      <dsp:nvSpPr>
        <dsp:cNvPr id="0" name=""/>
        <dsp:cNvSpPr/>
      </dsp:nvSpPr>
      <dsp:spPr>
        <a:xfrm>
          <a:off x="0" y="0"/>
          <a:ext cx="6963652" cy="209154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9E5D8C-8595-4906-BFF1-8DA485978110}">
      <dsp:nvSpPr>
        <dsp:cNvPr id="0" name=""/>
        <dsp:cNvSpPr/>
      </dsp:nvSpPr>
      <dsp:spPr>
        <a:xfrm>
          <a:off x="188168" y="248772"/>
          <a:ext cx="3092090" cy="164842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 t="-18000" b="-1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F9B9E1-C2C2-4772-95F8-8D733820815E}">
      <dsp:nvSpPr>
        <dsp:cNvPr id="0" name=""/>
        <dsp:cNvSpPr/>
      </dsp:nvSpPr>
      <dsp:spPr>
        <a:xfrm rot="10800000">
          <a:off x="245480" y="2091546"/>
          <a:ext cx="3020416" cy="255633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Therapy Q&amp;A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Twice 1</a:t>
          </a:r>
          <a:r>
            <a:rPr lang="en-US" sz="1400" b="1" kern="1200" baseline="30000" dirty="0"/>
            <a:t>st</a:t>
          </a:r>
          <a:r>
            <a:rPr lang="en-US" sz="1400" b="1" kern="1200" dirty="0"/>
            <a:t> &amp; 3</a:t>
          </a:r>
          <a:r>
            <a:rPr lang="en-US" sz="1400" b="1" kern="1200" baseline="30000" dirty="0"/>
            <a:t>rd</a:t>
          </a:r>
          <a:r>
            <a:rPr lang="en-US" sz="1400" b="1" kern="1200" dirty="0"/>
            <a:t> Tuesdays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First Time Slot: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2 PT/ 3 MT / 4 CT / 5 ET </a:t>
          </a:r>
          <a:r>
            <a:rPr lang="en-US" sz="1400" b="1" kern="1200" dirty="0"/>
            <a:t>PM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Second  Time Slot: 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4 PT / 5 MT / 6 CT / 7 ET </a:t>
          </a:r>
          <a:r>
            <a:rPr lang="en-US" sz="1400" b="1" kern="1200" dirty="0"/>
            <a:t>PM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	</a:t>
          </a:r>
        </a:p>
      </dsp:txBody>
      <dsp:txXfrm rot="10800000">
        <a:off x="324096" y="2091546"/>
        <a:ext cx="2863184" cy="2477719"/>
      </dsp:txXfrm>
    </dsp:sp>
    <dsp:sp modelId="{D44E2387-713B-490C-906C-43EF5544F258}">
      <dsp:nvSpPr>
        <dsp:cNvPr id="0" name=""/>
        <dsp:cNvSpPr/>
      </dsp:nvSpPr>
      <dsp:spPr>
        <a:xfrm>
          <a:off x="3625612" y="201239"/>
          <a:ext cx="3150233" cy="167701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rcRect/>
          <a:stretch>
            <a:fillRect l="-13000" r="-1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8F0B7A-2ADC-4362-8337-881B192A3379}">
      <dsp:nvSpPr>
        <dsp:cNvPr id="0" name=""/>
        <dsp:cNvSpPr/>
      </dsp:nvSpPr>
      <dsp:spPr>
        <a:xfrm rot="10800000">
          <a:off x="3690521" y="2091546"/>
          <a:ext cx="3020416" cy="255633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Nutrition Q&amp;A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Twice 2</a:t>
          </a:r>
          <a:r>
            <a:rPr lang="en-US" sz="1400" b="1" kern="1200" baseline="30000" dirty="0"/>
            <a:t>nd</a:t>
          </a:r>
          <a:r>
            <a:rPr lang="en-US" sz="1400" b="1" kern="1200" dirty="0"/>
            <a:t> &amp; 4</a:t>
          </a:r>
          <a:r>
            <a:rPr lang="en-US" sz="1400" b="1" kern="1200" baseline="30000" dirty="0"/>
            <a:t>th</a:t>
          </a:r>
          <a:r>
            <a:rPr lang="en-US" sz="1400" b="1" kern="1200" dirty="0"/>
            <a:t> Tuesdays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First Time Slot: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2 PT/ 3 MT / 4 CT / 5 ET </a:t>
          </a:r>
          <a:r>
            <a:rPr lang="en-US" sz="1400" b="1" kern="1200" dirty="0"/>
            <a:t>PM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Second Time Slot: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4 PT / 5 MT / 6 CT / 7 ET </a:t>
          </a:r>
          <a:r>
            <a:rPr lang="en-US" sz="1400" b="1" kern="1200" dirty="0"/>
            <a:t>PM</a:t>
          </a:r>
          <a:endParaRPr lang="en-US" sz="1400" kern="1200" dirty="0"/>
        </a:p>
      </dsp:txBody>
      <dsp:txXfrm rot="10800000">
        <a:off x="3769137" y="2091546"/>
        <a:ext cx="2863184" cy="24777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B410A5-6ADF-470D-A40A-3C60EEC25D3E}" type="datetimeFigureOut">
              <a:t>7/26/2023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9FCC0-D87F-4580-A5D0-6B49BECACFE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216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2AB0CA-E08C-4CD9-B218-79B5E7DE800F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648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Brittnee – Now Available on-demand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2AB0CA-E08C-4CD9-B218-79B5E7DE800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590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2AB0CA-E08C-4CD9-B218-79B5E7DE800F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43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box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3C0A392-C74B-BB4F-BE71-4EFE45935838}"/>
              </a:ext>
            </a:extLst>
          </p:cNvPr>
          <p:cNvSpPr/>
          <p:nvPr/>
        </p:nvSpPr>
        <p:spPr>
          <a:xfrm>
            <a:off x="0" y="5461349"/>
            <a:ext cx="12192000" cy="1396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  <p:pic>
        <p:nvPicPr>
          <p:cNvPr id="13" name="Picture 12" descr="A picture containing window, drawing&#10;&#10;Description automatically generated">
            <a:extLst>
              <a:ext uri="{FF2B5EF4-FFF2-40B4-BE49-F238E27FC236}">
                <a16:creationId xmlns:a16="http://schemas.microsoft.com/office/drawing/2014/main" id="{624256BE-DC2C-954E-BED9-DDD1D78AA0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4782" y="5907414"/>
            <a:ext cx="4385733" cy="711200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475D3F-ECB8-FE48-8A5F-06B2540539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8352" y="0"/>
            <a:ext cx="12192000" cy="566737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952FD44-103F-DD44-8273-5D6FA852BB4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0728" y="276225"/>
            <a:ext cx="4876800" cy="1828800"/>
          </a:xfrm>
          <a:solidFill>
            <a:srgbClr val="FFFFFF">
              <a:alpha val="80000"/>
            </a:srgbClr>
          </a:solidFill>
        </p:spPr>
        <p:txBody>
          <a:bodyPr anchor="ctr" anchorCtr="0">
            <a:normAutofit/>
          </a:bodyPr>
          <a:lstStyle>
            <a:lvl1pPr algn="ctr">
              <a:defRPr sz="2353" b="1" i="0" spc="294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41707369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title text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289B3FB6-2A11-1843-9838-CCBDC4BDA55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8352" y="2661781"/>
            <a:ext cx="12192000" cy="419622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E7D895E-45CC-2C45-986A-623485A7637B}"/>
              </a:ext>
            </a:extLst>
          </p:cNvPr>
          <p:cNvSpPr/>
          <p:nvPr/>
        </p:nvSpPr>
        <p:spPr>
          <a:xfrm>
            <a:off x="0" y="253522"/>
            <a:ext cx="12214964" cy="2408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0F8BAE-2ADA-0F4B-A9F7-3B43C2FE2AF4}"/>
              </a:ext>
            </a:extLst>
          </p:cNvPr>
          <p:cNvSpPr/>
          <p:nvPr/>
        </p:nvSpPr>
        <p:spPr>
          <a:xfrm>
            <a:off x="0" y="5461349"/>
            <a:ext cx="12192000" cy="1396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C7A70E-7B7F-5E47-85B6-3523AAD24A7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0044" y="550449"/>
            <a:ext cx="5623767" cy="1828800"/>
          </a:xfrm>
          <a:solidFill>
            <a:srgbClr val="FFFFFF">
              <a:alpha val="80000"/>
            </a:srgbClr>
          </a:solidFill>
        </p:spPr>
        <p:txBody>
          <a:bodyPr anchor="ctr" anchorCtr="0">
            <a:noAutofit/>
          </a:bodyPr>
          <a:lstStyle>
            <a:lvl1pPr algn="ctr">
              <a:defRPr sz="3530" b="1" i="0" spc="294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5" name="Picture 14" descr="A picture containing window&#10;&#10;Description automatically generated">
            <a:extLst>
              <a:ext uri="{FF2B5EF4-FFF2-40B4-BE49-F238E27FC236}">
                <a16:creationId xmlns:a16="http://schemas.microsoft.com/office/drawing/2014/main" id="{A49CABA2-E7A4-0941-ABDC-B51C521BB87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0" y="6288863"/>
            <a:ext cx="1341120" cy="464686"/>
          </a:xfrm>
          <a:prstGeom prst="rect">
            <a:avLst/>
          </a:prstGeom>
        </p:spPr>
      </p:pic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19DBC63C-7188-AE4C-A5E4-BA8169AE41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1" y="725815"/>
            <a:ext cx="5242560" cy="1463675"/>
          </a:xfrm>
        </p:spPr>
        <p:txBody>
          <a:bodyPr anchor="ctr" anchorCtr="0"/>
          <a:lstStyle>
            <a:lvl1pPr marL="0" indent="0" algn="l">
              <a:buNone/>
              <a:defRPr sz="1569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0547204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Header image top titl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9890589C-F107-DB44-ABBF-A596F6F7527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8352" y="228467"/>
            <a:ext cx="12192000" cy="489467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16518FB-550B-9D4D-B43B-7AF41E60F5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7745" y="5123146"/>
            <a:ext cx="11139812" cy="1189973"/>
          </a:xfrm>
          <a:noFill/>
        </p:spPr>
        <p:txBody>
          <a:bodyPr anchor="ctr" anchorCtr="0">
            <a:noAutofit/>
          </a:bodyPr>
          <a:lstStyle>
            <a:lvl1pPr algn="r">
              <a:defRPr sz="3530" b="1" i="0" spc="294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9426861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16518FB-550B-9D4D-B43B-7AF41E60F5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6095" y="0"/>
            <a:ext cx="11139812" cy="6300592"/>
          </a:xfrm>
          <a:noFill/>
        </p:spPr>
        <p:txBody>
          <a:bodyPr anchor="ctr" anchorCtr="0">
            <a:noAutofit/>
          </a:bodyPr>
          <a:lstStyle>
            <a:lvl1pPr algn="ctr">
              <a:defRPr sz="3530" b="1" i="0" spc="294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29409997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49447" y="1308137"/>
            <a:ext cx="6172200" cy="4579120"/>
          </a:xfrm>
          <a:prstGeom prst="rect">
            <a:avLst/>
          </a:prstGeom>
        </p:spPr>
        <p:txBody>
          <a:bodyPr/>
          <a:lstStyle>
            <a:lvl1pPr>
              <a:defRPr sz="2353"/>
            </a:lvl1pPr>
            <a:lvl2pPr>
              <a:defRPr sz="2059"/>
            </a:lvl2pPr>
            <a:lvl3pPr>
              <a:defRPr sz="1764"/>
            </a:lvl3pPr>
            <a:lvl4pPr>
              <a:defRPr sz="1470"/>
            </a:lvl4pPr>
            <a:lvl5pPr>
              <a:defRPr sz="1470"/>
            </a:lvl5pPr>
            <a:lvl6pPr>
              <a:defRPr sz="1470"/>
            </a:lvl6pPr>
            <a:lvl7pPr>
              <a:defRPr sz="1470"/>
            </a:lvl7pPr>
            <a:lvl8pPr>
              <a:defRPr sz="1470"/>
            </a:lvl8pPr>
            <a:lvl9pPr>
              <a:defRPr sz="147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977" y="1468989"/>
            <a:ext cx="437053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64"/>
            </a:lvl1pPr>
            <a:lvl2pPr marL="336164" indent="0">
              <a:buNone/>
              <a:defRPr sz="1029"/>
            </a:lvl2pPr>
            <a:lvl3pPr marL="672328" indent="0">
              <a:buNone/>
              <a:defRPr sz="883"/>
            </a:lvl3pPr>
            <a:lvl4pPr marL="1008492" indent="0">
              <a:buNone/>
              <a:defRPr sz="735"/>
            </a:lvl4pPr>
            <a:lvl5pPr marL="1344656" indent="0">
              <a:buNone/>
              <a:defRPr sz="735"/>
            </a:lvl5pPr>
            <a:lvl6pPr marL="1680819" indent="0">
              <a:buNone/>
              <a:defRPr sz="735"/>
            </a:lvl6pPr>
            <a:lvl7pPr marL="2016983" indent="0">
              <a:buNone/>
              <a:defRPr sz="735"/>
            </a:lvl7pPr>
            <a:lvl8pPr marL="2353147" indent="0">
              <a:buNone/>
              <a:defRPr sz="735"/>
            </a:lvl8pPr>
            <a:lvl9pPr marL="2689311" indent="0">
              <a:buNone/>
              <a:defRPr sz="73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CD10B5-C4AE-AE40-AF6F-4879EF601D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60358"/>
            <a:ext cx="11606197" cy="46468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94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DEF5467E-727A-B747-99D3-81F7E36318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7652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117877106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803" y="460358"/>
            <a:ext cx="11606197" cy="46468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94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803" y="1514220"/>
            <a:ext cx="11088455" cy="4351338"/>
          </a:xfrm>
          <a:prstGeom prst="rect">
            <a:avLst/>
          </a:prstGeom>
        </p:spPr>
        <p:txBody>
          <a:bodyPr/>
          <a:lstStyle>
            <a:lvl1pPr>
              <a:spcAft>
                <a:spcPts val="196"/>
              </a:spcAft>
              <a:defRPr/>
            </a:lvl1pPr>
            <a:lvl2pPr>
              <a:spcAft>
                <a:spcPts val="196"/>
              </a:spcAft>
              <a:defRPr/>
            </a:lvl2pPr>
            <a:lvl3pPr>
              <a:spcAft>
                <a:spcPts val="196"/>
              </a:spcAft>
              <a:defRPr/>
            </a:lvl3pPr>
            <a:lvl4pPr>
              <a:spcAft>
                <a:spcPts val="196"/>
              </a:spcAft>
              <a:defRPr/>
            </a:lvl4pPr>
            <a:lvl5pPr>
              <a:spcAft>
                <a:spcPts val="196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704F5F8-7C53-1748-B1D9-02F7C597F1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ctr">
              <a:defRPr sz="1177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9CE30B4-B773-944A-B80E-37A0875D28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7652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8114509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803" y="458323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074408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Val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803" y="458323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0FC6292-BE8F-0646-BBDD-DD201828367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52778" y="2969261"/>
            <a:ext cx="5447234" cy="2968781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261882837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ubhead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803" y="458323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6137F75-4F95-8343-B6FE-B973694B33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5617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492124835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age 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803" y="455366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35033DE6-4906-A14B-8BAA-64FF3F8CB03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328674"/>
            <a:ext cx="6827520" cy="299359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274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BA2E69F4-4E5A-2B4C-B92E-A9851895A19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819158" y="1328674"/>
            <a:ext cx="2682240" cy="299359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274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79BC22C6-7479-EA4E-9886-A0549A4FFD6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501398" y="1328674"/>
            <a:ext cx="2682240" cy="299359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274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241C84-FFCA-8E4E-881F-61CF05170E7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6318" y="4506632"/>
            <a:ext cx="10720916" cy="17438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336164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C8BB6A8-F54D-544D-9328-F2C1ED726E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2659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6856344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ircl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/>
          <a:p>
            <a:fld id="{3820D018-5053-5E44-9D03-85C0A23C5DA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EF7E965F-AC6E-094D-B4AF-265B56F359E6}"/>
              </a:ext>
            </a:extLst>
          </p:cNvPr>
          <p:cNvSpPr>
            <a:spLocks noGrp="1" noChangeAspect="1"/>
          </p:cNvSpPr>
          <p:nvPr>
            <p:ph type="pic" sz="quarter" idx="13"/>
          </p:nvPr>
        </p:nvSpPr>
        <p:spPr>
          <a:xfrm>
            <a:off x="585805" y="1640350"/>
            <a:ext cx="2402449" cy="1801368"/>
          </a:xfrm>
          <a:prstGeom prst="ellipse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373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8FCC95EE-F064-BA4E-AC6C-73AA52925C97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585805" y="3755388"/>
            <a:ext cx="2402449" cy="1801368"/>
          </a:xfrm>
          <a:prstGeom prst="ellipse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373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2B005FA-B5E6-DC44-9D05-E97B838E3E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29517" y="1640350"/>
            <a:ext cx="8337550" cy="1800225"/>
          </a:xfrm>
          <a:prstGeom prst="rect">
            <a:avLst/>
          </a:prstGeom>
        </p:spPr>
        <p:txBody>
          <a:bodyPr anchor="ctr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0F57A425-912B-414B-8EB3-DC29C1C0ADC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329517" y="3755388"/>
            <a:ext cx="8337550" cy="1800225"/>
          </a:xfrm>
          <a:prstGeom prst="rect">
            <a:avLst/>
          </a:prstGeom>
        </p:spPr>
        <p:txBody>
          <a:bodyPr anchor="ctr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1F0E2A2-AAE3-4549-B24B-FFAB161F17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55366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36CB7D5-6846-7043-B5B8-EBC8C2D99E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2659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9009170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image 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803" y="455059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F8E9C2E6-AA2E-754B-9895-F2CDDA9BD1D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239825" y="1610320"/>
            <a:ext cx="2438401" cy="244211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274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8D4C3639-8376-4B4D-94AF-BD95A8874C0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333378" y="1610320"/>
            <a:ext cx="2438401" cy="244211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274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C95E32E8-1EE3-AE48-836A-476C1C8F48FE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426931" y="1610320"/>
            <a:ext cx="2438401" cy="244211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274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C7A00BB3-6DA9-744C-BDDA-EE6E2F3C0AEF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20485" y="1610320"/>
            <a:ext cx="2438401" cy="244211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274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659DF77-F101-8B46-B6AC-BD5788F59C3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20486" y="4229076"/>
            <a:ext cx="2438615" cy="13445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64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06FD3093-A548-1C47-B768-8EDE1428277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413098" y="4229076"/>
            <a:ext cx="2438615" cy="13445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64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51CA854D-F4CB-8D40-A1DC-4840B0F8A7E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305710" y="4229076"/>
            <a:ext cx="2438615" cy="13445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64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4A0CC368-8A5D-634C-87A0-CA86D6841DB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222228" y="4229076"/>
            <a:ext cx="2438615" cy="13445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64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F2233D3A-C4A2-C844-81C1-0A90FC24E6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2352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1433355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age row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803" y="455060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659DF77-F101-8B46-B6AC-BD5788F59C3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85804" y="4312711"/>
            <a:ext cx="3351015" cy="13445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64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06FD3093-A548-1C47-B768-8EDE1428277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420494" y="4312711"/>
            <a:ext cx="3351015" cy="13445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64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51CA854D-F4CB-8D40-A1DC-4840B0F8A7E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255183" y="4312711"/>
            <a:ext cx="3351016" cy="13445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64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564C3FE9-DF9E-5649-B9E1-034FBDF9FA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20494" y="1526686"/>
            <a:ext cx="3351015" cy="258861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059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1A47B844-E7AD-8A46-A61C-EAE12DE115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255184" y="1526686"/>
            <a:ext cx="3351015" cy="258861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059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7FEA8994-6D21-7245-B31E-1A73F6390BB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85804" y="1526686"/>
            <a:ext cx="3351015" cy="258861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059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AD5067B9-BDA9-9F49-BC45-0AF89EE82D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2353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4970924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left,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153D2A7-F1A6-D347-BD90-B8BE01710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803" y="1507675"/>
            <a:ext cx="5928659" cy="4617824"/>
          </a:xfrm>
          <a:prstGeom prst="rect">
            <a:avLst/>
          </a:prstGeom>
        </p:spPr>
        <p:txBody>
          <a:bodyPr/>
          <a:lstStyle>
            <a:lvl1pPr>
              <a:spcAft>
                <a:spcPts val="588"/>
              </a:spcAft>
              <a:defRPr/>
            </a:lvl1pPr>
            <a:lvl2pPr>
              <a:spcAft>
                <a:spcPts val="588"/>
              </a:spcAft>
              <a:defRPr/>
            </a:lvl2pPr>
            <a:lvl3pPr>
              <a:spcAft>
                <a:spcPts val="588"/>
              </a:spcAft>
              <a:defRPr/>
            </a:lvl3pPr>
            <a:lvl4pPr>
              <a:spcAft>
                <a:spcPts val="588"/>
              </a:spcAft>
              <a:defRPr/>
            </a:lvl4pPr>
            <a:lvl5pPr>
              <a:spcAft>
                <a:spcPts val="588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0D952E-7D22-3D4F-86B4-156785811E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80758" y="1507675"/>
            <a:ext cx="5175654" cy="461782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13F14FD-0607-DB41-BE83-74728BD4C4F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4220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D347A4F-E758-8245-BD49-0A3DA8272B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55060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13733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38339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88901" y="1638339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8B870F9-F7BE-9A41-9F22-D64657FD84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56926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B4F385C5-24C2-4542-AE5E-15F9459E56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4220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5282806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3589" y="1317458"/>
            <a:ext cx="5157787" cy="69389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764" b="1"/>
            </a:lvl1pPr>
            <a:lvl2pPr marL="336164" indent="0">
              <a:buNone/>
              <a:defRPr sz="1470" b="1"/>
            </a:lvl2pPr>
            <a:lvl3pPr marL="672328" indent="0">
              <a:buNone/>
              <a:defRPr sz="1324" b="1"/>
            </a:lvl3pPr>
            <a:lvl4pPr marL="1008492" indent="0">
              <a:buNone/>
              <a:defRPr sz="1177" b="1"/>
            </a:lvl4pPr>
            <a:lvl5pPr marL="1344656" indent="0">
              <a:buNone/>
              <a:defRPr sz="1177" b="1"/>
            </a:lvl5pPr>
            <a:lvl6pPr marL="1680819" indent="0">
              <a:buNone/>
              <a:defRPr sz="1177" b="1"/>
            </a:lvl6pPr>
            <a:lvl7pPr marL="2016983" indent="0">
              <a:buNone/>
              <a:defRPr sz="1177" b="1"/>
            </a:lvl7pPr>
            <a:lvl8pPr marL="2353147" indent="0">
              <a:buNone/>
              <a:defRPr sz="1177" b="1"/>
            </a:lvl8pPr>
            <a:lvl9pPr marL="2689311" indent="0">
              <a:buNone/>
              <a:defRPr sz="117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3589" y="2011348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2" y="1317458"/>
            <a:ext cx="5183188" cy="69389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764" b="1"/>
            </a:lvl1pPr>
            <a:lvl2pPr marL="336164" indent="0">
              <a:buNone/>
              <a:defRPr sz="1470" b="1"/>
            </a:lvl2pPr>
            <a:lvl3pPr marL="672328" indent="0">
              <a:buNone/>
              <a:defRPr sz="1324" b="1"/>
            </a:lvl3pPr>
            <a:lvl4pPr marL="1008492" indent="0">
              <a:buNone/>
              <a:defRPr sz="1177" b="1"/>
            </a:lvl4pPr>
            <a:lvl5pPr marL="1344656" indent="0">
              <a:buNone/>
              <a:defRPr sz="1177" b="1"/>
            </a:lvl5pPr>
            <a:lvl6pPr marL="1680819" indent="0">
              <a:buNone/>
              <a:defRPr sz="1177" b="1"/>
            </a:lvl6pPr>
            <a:lvl7pPr marL="2016983" indent="0">
              <a:buNone/>
              <a:defRPr sz="1177" b="1"/>
            </a:lvl7pPr>
            <a:lvl8pPr marL="2353147" indent="0">
              <a:buNone/>
              <a:defRPr sz="1177" b="1"/>
            </a:lvl8pPr>
            <a:lvl9pPr marL="2689311" indent="0">
              <a:buNone/>
              <a:defRPr sz="117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2" y="2011348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98616EF-E0B2-154B-91D8-4A58B74407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56926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112FB485-AF38-AC4F-A7C4-CF030498A1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4220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4457931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6148" y="134770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353"/>
            </a:lvl1pPr>
            <a:lvl2pPr>
              <a:defRPr sz="2059"/>
            </a:lvl2pPr>
            <a:lvl3pPr>
              <a:defRPr sz="1764"/>
            </a:lvl3pPr>
            <a:lvl4pPr>
              <a:defRPr sz="1470"/>
            </a:lvl4pPr>
            <a:lvl5pPr>
              <a:defRPr sz="1470"/>
            </a:lvl5pPr>
            <a:lvl6pPr>
              <a:defRPr sz="1470"/>
            </a:lvl6pPr>
            <a:lvl7pPr>
              <a:defRPr sz="1470"/>
            </a:lvl7pPr>
            <a:lvl8pPr>
              <a:defRPr sz="1470"/>
            </a:lvl8pPr>
            <a:lvl9pPr>
              <a:defRPr sz="147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977" y="1505081"/>
            <a:ext cx="437053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64"/>
            </a:lvl1pPr>
            <a:lvl2pPr marL="336164" indent="0">
              <a:buNone/>
              <a:defRPr sz="1029"/>
            </a:lvl2pPr>
            <a:lvl3pPr marL="672328" indent="0">
              <a:buNone/>
              <a:defRPr sz="883"/>
            </a:lvl3pPr>
            <a:lvl4pPr marL="1008492" indent="0">
              <a:buNone/>
              <a:defRPr sz="735"/>
            </a:lvl4pPr>
            <a:lvl5pPr marL="1344656" indent="0">
              <a:buNone/>
              <a:defRPr sz="735"/>
            </a:lvl5pPr>
            <a:lvl6pPr marL="1680819" indent="0">
              <a:buNone/>
              <a:defRPr sz="735"/>
            </a:lvl6pPr>
            <a:lvl7pPr marL="2016983" indent="0">
              <a:buNone/>
              <a:defRPr sz="735"/>
            </a:lvl7pPr>
            <a:lvl8pPr marL="2353147" indent="0">
              <a:buNone/>
              <a:defRPr sz="735"/>
            </a:lvl8pPr>
            <a:lvl9pPr marL="2689311" indent="0">
              <a:buNone/>
              <a:defRPr sz="73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4E65F44-55E2-E64D-8E73-52F86852AD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56926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DCC06DF7-1576-B54F-AECA-B565BC7D2AA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4220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911398613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2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25335838-7697-E241-AE76-B74981EF8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177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0979" y="375782"/>
            <a:ext cx="5525021" cy="741432"/>
          </a:xfrm>
          <a:prstGeom prst="rect">
            <a:avLst/>
          </a:prstGeom>
        </p:spPr>
        <p:txBody>
          <a:bodyPr anchor="t" anchorCtr="0"/>
          <a:lstStyle>
            <a:lvl1pPr>
              <a:defRPr sz="2353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977" y="1606126"/>
            <a:ext cx="437053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64"/>
            </a:lvl1pPr>
            <a:lvl2pPr marL="336164" indent="0">
              <a:buNone/>
              <a:defRPr sz="1029"/>
            </a:lvl2pPr>
            <a:lvl3pPr marL="672328" indent="0">
              <a:buNone/>
              <a:defRPr sz="883"/>
            </a:lvl3pPr>
            <a:lvl4pPr marL="1008492" indent="0">
              <a:buNone/>
              <a:defRPr sz="735"/>
            </a:lvl4pPr>
            <a:lvl5pPr marL="1344656" indent="0">
              <a:buNone/>
              <a:defRPr sz="735"/>
            </a:lvl5pPr>
            <a:lvl6pPr marL="1680819" indent="0">
              <a:buNone/>
              <a:defRPr sz="735"/>
            </a:lvl6pPr>
            <a:lvl7pPr marL="2016983" indent="0">
              <a:buNone/>
              <a:defRPr sz="735"/>
            </a:lvl7pPr>
            <a:lvl8pPr marL="2353147" indent="0">
              <a:buNone/>
              <a:defRPr sz="735"/>
            </a:lvl8pPr>
            <a:lvl9pPr marL="2689311" indent="0">
              <a:buNone/>
              <a:defRPr sz="73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A picture containing window&#10;&#10;Description automatically generated">
            <a:extLst>
              <a:ext uri="{FF2B5EF4-FFF2-40B4-BE49-F238E27FC236}">
                <a16:creationId xmlns:a16="http://schemas.microsoft.com/office/drawing/2014/main" id="{D6BD79D6-DC11-C849-8F67-E46FB234B8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9899" y="6288863"/>
            <a:ext cx="1341120" cy="464686"/>
          </a:xfrm>
          <a:prstGeom prst="rect">
            <a:avLst/>
          </a:prstGeom>
        </p:spPr>
      </p:pic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E77DF064-9F34-A541-B1A4-A5ACEA3EF42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6318" y="1104222"/>
            <a:ext cx="5509682" cy="3360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61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407792313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978" y="1328036"/>
            <a:ext cx="5558366" cy="13625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64"/>
            </a:lvl1pPr>
            <a:lvl2pPr marL="336164" indent="0">
              <a:buNone/>
              <a:defRPr sz="1029"/>
            </a:lvl2pPr>
            <a:lvl3pPr marL="672328" indent="0">
              <a:buNone/>
              <a:defRPr sz="883"/>
            </a:lvl3pPr>
            <a:lvl4pPr marL="1008492" indent="0">
              <a:buNone/>
              <a:defRPr sz="735"/>
            </a:lvl4pPr>
            <a:lvl5pPr marL="1344656" indent="0">
              <a:buNone/>
              <a:defRPr sz="735"/>
            </a:lvl5pPr>
            <a:lvl6pPr marL="1680819" indent="0">
              <a:buNone/>
              <a:defRPr sz="735"/>
            </a:lvl6pPr>
            <a:lvl7pPr marL="2016983" indent="0">
              <a:buNone/>
              <a:defRPr sz="735"/>
            </a:lvl7pPr>
            <a:lvl8pPr marL="2353147" indent="0">
              <a:buNone/>
              <a:defRPr sz="735"/>
            </a:lvl8pPr>
            <a:lvl9pPr marL="2689311" indent="0">
              <a:buNone/>
              <a:defRPr sz="73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EF9F132D-CDDB-A34B-ADB1-3AA10596FB5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04322" y="2710990"/>
            <a:ext cx="5361140" cy="310141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Content Placeholder 23">
            <a:extLst>
              <a:ext uri="{FF2B5EF4-FFF2-40B4-BE49-F238E27FC236}">
                <a16:creationId xmlns:a16="http://schemas.microsoft.com/office/drawing/2014/main" id="{2EECE573-4864-4446-B1A2-522D7C3895A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26540" y="2710990"/>
            <a:ext cx="5361140" cy="310141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C9D05DB-B8C2-D64B-A314-EF6D529029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56926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BD91D179-148F-0547-B1DD-5FB268B2C2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4220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661862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784698" y="1380996"/>
            <a:ext cx="5791200" cy="4572784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353"/>
            </a:lvl1pPr>
            <a:lvl2pPr marL="336164" indent="0">
              <a:buNone/>
              <a:defRPr sz="2059"/>
            </a:lvl2pPr>
            <a:lvl3pPr marL="672328" indent="0">
              <a:buNone/>
              <a:defRPr sz="1764"/>
            </a:lvl3pPr>
            <a:lvl4pPr marL="1008492" indent="0">
              <a:buNone/>
              <a:defRPr sz="1470"/>
            </a:lvl4pPr>
            <a:lvl5pPr marL="1344656" indent="0">
              <a:buNone/>
              <a:defRPr sz="1470"/>
            </a:lvl5pPr>
            <a:lvl6pPr marL="1680819" indent="0">
              <a:buNone/>
              <a:defRPr sz="1470"/>
            </a:lvl6pPr>
            <a:lvl7pPr marL="2016983" indent="0">
              <a:buNone/>
              <a:defRPr sz="1470"/>
            </a:lvl7pPr>
            <a:lvl8pPr marL="2353147" indent="0">
              <a:buNone/>
              <a:defRPr sz="1470"/>
            </a:lvl8pPr>
            <a:lvl9pPr marL="2689311" indent="0">
              <a:buNone/>
              <a:defRPr sz="147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2C9C78B-B73A-C44B-8348-AB5735434E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3715" y="1606126"/>
            <a:ext cx="4866827" cy="434765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64"/>
            </a:lvl1pPr>
            <a:lvl2pPr marL="336164" indent="0">
              <a:buNone/>
              <a:defRPr sz="1029"/>
            </a:lvl2pPr>
            <a:lvl3pPr marL="672328" indent="0">
              <a:buNone/>
              <a:defRPr sz="883"/>
            </a:lvl3pPr>
            <a:lvl4pPr marL="1008492" indent="0">
              <a:buNone/>
              <a:defRPr sz="735"/>
            </a:lvl4pPr>
            <a:lvl5pPr marL="1344656" indent="0">
              <a:buNone/>
              <a:defRPr sz="735"/>
            </a:lvl5pPr>
            <a:lvl6pPr marL="1680819" indent="0">
              <a:buNone/>
              <a:defRPr sz="735"/>
            </a:lvl6pPr>
            <a:lvl7pPr marL="2016983" indent="0">
              <a:buNone/>
              <a:defRPr sz="735"/>
            </a:lvl7pPr>
            <a:lvl8pPr marL="2353147" indent="0">
              <a:buNone/>
              <a:defRPr sz="735"/>
            </a:lvl8pPr>
            <a:lvl9pPr marL="2689311" indent="0">
              <a:buNone/>
              <a:defRPr sz="73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A86B4C5-A480-5748-ADF5-91E0734D35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56926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60ED867A-9DF8-D347-8953-C07A7C433AF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4220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3058905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row 2 column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EEFA0AB4-1787-DD48-8CDD-44D222324AAA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10236" y="3424962"/>
            <a:ext cx="6195039" cy="21105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73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1DC66F-E834-E54E-9E5B-329BEC5F92A4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806361" y="1525130"/>
            <a:ext cx="6393118" cy="18492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73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D56CED53-9BE3-2949-9C21-7DC7D69901C4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470161" y="3424962"/>
            <a:ext cx="3729317" cy="21105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73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Picture Placeholder 13">
            <a:extLst>
              <a:ext uri="{FF2B5EF4-FFF2-40B4-BE49-F238E27FC236}">
                <a16:creationId xmlns:a16="http://schemas.microsoft.com/office/drawing/2014/main" id="{6408CF4C-F181-6140-A950-B744426F3144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210235" y="1525130"/>
            <a:ext cx="3514166" cy="18492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73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192F8B5-4C22-CA4E-8454-0251373530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56926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5AC7A8C8-5630-7442-8EAE-7D7AF9C512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4220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6117079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BFE6F55-0387-DE4D-A9FE-5D9530C33D6B}"/>
              </a:ext>
            </a:extLst>
          </p:cNvPr>
          <p:cNvSpPr/>
          <p:nvPr/>
        </p:nvSpPr>
        <p:spPr>
          <a:xfrm>
            <a:off x="0" y="288101"/>
            <a:ext cx="12192000" cy="656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C084A0-8692-854A-B8A2-78FE2C3BD5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1250" y="612047"/>
            <a:ext cx="10972800" cy="2387600"/>
          </a:xfrm>
        </p:spPr>
        <p:txBody>
          <a:bodyPr anchor="b">
            <a:noAutofit/>
          </a:bodyPr>
          <a:lstStyle>
            <a:lvl1pPr algn="ctr">
              <a:defRPr sz="3530" b="1" i="0" spc="294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9B49AD1-75D8-214D-B7C0-5818DAB9B50D}"/>
              </a:ext>
            </a:extLst>
          </p:cNvPr>
          <p:cNvCxnSpPr>
            <a:cxnSpLocks/>
          </p:cNvCxnSpPr>
          <p:nvPr/>
        </p:nvCxnSpPr>
        <p:spPr>
          <a:xfrm>
            <a:off x="5478048" y="3247492"/>
            <a:ext cx="1219200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5DACE190-329F-2E4F-B504-213DF0BB94F1}"/>
              </a:ext>
            </a:extLst>
          </p:cNvPr>
          <p:cNvSpPr/>
          <p:nvPr/>
        </p:nvSpPr>
        <p:spPr>
          <a:xfrm>
            <a:off x="0" y="6629400"/>
            <a:ext cx="12192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  <p:pic>
        <p:nvPicPr>
          <p:cNvPr id="8" name="Picture 7" descr="A picture containing window, drawing&#10;&#10;Description automatically generated">
            <a:extLst>
              <a:ext uri="{FF2B5EF4-FFF2-40B4-BE49-F238E27FC236}">
                <a16:creationId xmlns:a16="http://schemas.microsoft.com/office/drawing/2014/main" id="{7C1BE7DB-FFE1-DD4D-8D8C-E3C3CCE444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4782" y="3573050"/>
            <a:ext cx="4385733" cy="71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143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ppendi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0833CB7-6FF6-1B4A-A6EE-C59A0570C88B}"/>
              </a:ext>
            </a:extLst>
          </p:cNvPr>
          <p:cNvSpPr/>
          <p:nvPr/>
        </p:nvSpPr>
        <p:spPr>
          <a:xfrm>
            <a:off x="0" y="288101"/>
            <a:ext cx="12192000" cy="634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B23F9A6-81DE-EC43-B89A-EB55D411B0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0"/>
            <a:ext cx="10363200" cy="6858000"/>
          </a:xfrm>
        </p:spPr>
        <p:txBody>
          <a:bodyPr anchor="ctr" anchorCtr="0">
            <a:noAutofit/>
          </a:bodyPr>
          <a:lstStyle>
            <a:lvl1pPr algn="ctr">
              <a:defRPr sz="3921" b="1" i="0" spc="294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5A25841-9979-2942-86D2-1B164A4E900B}"/>
              </a:ext>
            </a:extLst>
          </p:cNvPr>
          <p:cNvSpPr/>
          <p:nvPr/>
        </p:nvSpPr>
        <p:spPr>
          <a:xfrm>
            <a:off x="0" y="6629400"/>
            <a:ext cx="12192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</p:spTree>
    <p:extLst>
      <p:ext uri="{BB962C8B-B14F-4D97-AF65-F5344CB8AC3E}">
        <p14:creationId xmlns:p14="http://schemas.microsoft.com/office/powerpoint/2010/main" val="1445485936"/>
      </p:ext>
    </p:extLst>
  </p:cSld>
  <p:clrMapOvr>
    <a:masterClrMapping/>
  </p:clrMapOvr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 Headline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0833CB7-6FF6-1B4A-A6EE-C59A0570C88B}"/>
              </a:ext>
            </a:extLst>
          </p:cNvPr>
          <p:cNvSpPr/>
          <p:nvPr/>
        </p:nvSpPr>
        <p:spPr>
          <a:xfrm>
            <a:off x="0" y="288101"/>
            <a:ext cx="12192000" cy="634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B23F9A6-81DE-EC43-B89A-EB55D411B0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1"/>
            <a:ext cx="10363200" cy="2279737"/>
          </a:xfrm>
        </p:spPr>
        <p:txBody>
          <a:bodyPr anchor="b">
            <a:noAutofit/>
          </a:bodyPr>
          <a:lstStyle>
            <a:lvl1pPr algn="ctr">
              <a:defRPr sz="3921" b="1" i="0" spc="294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091CA77A-272A-814A-96BC-A4114310DB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66370" y="2536553"/>
            <a:ext cx="5242560" cy="594360"/>
          </a:xfrm>
        </p:spPr>
        <p:txBody>
          <a:bodyPr>
            <a:noAutofit/>
          </a:bodyPr>
          <a:lstStyle>
            <a:lvl1pPr marL="0" indent="0" algn="ctr">
              <a:buNone/>
              <a:defRPr sz="1764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DE5D873B-4359-3148-9EA5-12582FF28E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14400" y="6263014"/>
            <a:ext cx="10363200" cy="366386"/>
          </a:xfrm>
        </p:spPr>
        <p:txBody>
          <a:bodyPr>
            <a:noAutofit/>
          </a:bodyPr>
          <a:lstStyle>
            <a:lvl1pPr marL="0" indent="0" algn="ctr">
              <a:buNone/>
              <a:defRPr sz="1177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5A25841-9979-2942-86D2-1B164A4E900B}"/>
              </a:ext>
            </a:extLst>
          </p:cNvPr>
          <p:cNvSpPr/>
          <p:nvPr/>
        </p:nvSpPr>
        <p:spPr>
          <a:xfrm>
            <a:off x="0" y="6629400"/>
            <a:ext cx="12192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</p:spTree>
    <p:extLst>
      <p:ext uri="{BB962C8B-B14F-4D97-AF65-F5344CB8AC3E}">
        <p14:creationId xmlns:p14="http://schemas.microsoft.com/office/powerpoint/2010/main" val="1631889918"/>
      </p:ext>
    </p:extLst>
  </p:cSld>
  <p:clrMapOvr>
    <a:masterClrMapping/>
  </p:clrMapOvr>
  <p:hf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ACT 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0833CB7-6FF6-1B4A-A6EE-C59A0570C88B}"/>
              </a:ext>
            </a:extLst>
          </p:cNvPr>
          <p:cNvSpPr/>
          <p:nvPr/>
        </p:nvSpPr>
        <p:spPr>
          <a:xfrm>
            <a:off x="0" y="288101"/>
            <a:ext cx="12192000" cy="634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B23F9A6-81DE-EC43-B89A-EB55D411B0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-1"/>
            <a:ext cx="10363200" cy="1691013"/>
          </a:xfrm>
        </p:spPr>
        <p:txBody>
          <a:bodyPr anchor="b">
            <a:noAutofit/>
          </a:bodyPr>
          <a:lstStyle>
            <a:lvl1pPr algn="ctr">
              <a:defRPr sz="3921" b="1" i="0" spc="294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091CA77A-272A-814A-96BC-A4114310DB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66370" y="1947829"/>
            <a:ext cx="5242560" cy="594360"/>
          </a:xfrm>
        </p:spPr>
        <p:txBody>
          <a:bodyPr>
            <a:noAutofit/>
          </a:bodyPr>
          <a:lstStyle>
            <a:lvl1pPr marL="0" indent="0" algn="ctr">
              <a:buNone/>
              <a:defRPr sz="1764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5A25841-9979-2942-86D2-1B164A4E900B}"/>
              </a:ext>
            </a:extLst>
          </p:cNvPr>
          <p:cNvSpPr/>
          <p:nvPr/>
        </p:nvSpPr>
        <p:spPr>
          <a:xfrm>
            <a:off x="0" y="6629400"/>
            <a:ext cx="12192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  <p:pic>
        <p:nvPicPr>
          <p:cNvPr id="7" name="Picture 6" descr="A picture containing window, drawing&#10;&#10;Description automatically generated">
            <a:extLst>
              <a:ext uri="{FF2B5EF4-FFF2-40B4-BE49-F238E27FC236}">
                <a16:creationId xmlns:a16="http://schemas.microsoft.com/office/drawing/2014/main" id="{B0CC8BB2-F65A-A54A-B8C5-EFFB889165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4782" y="5671296"/>
            <a:ext cx="4385733" cy="71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921594"/>
      </p:ext>
    </p:extLst>
  </p:cSld>
  <p:clrMapOvr>
    <a:masterClrMapping/>
  </p:clrMapOvr>
  <p:hf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1CDD33A-33B7-9045-AD83-650C287227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56926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2A28558-A8B1-9249-BB24-62FDD5E3754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4220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6130758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4" name="Shape 14"/>
          <p:cNvSpPr txBox="1">
            <a:spLocks/>
          </p:cNvSpPr>
          <p:nvPr userDrawn="1"/>
        </p:nvSpPr>
        <p:spPr>
          <a:xfrm>
            <a:off x="8660300" y="6424811"/>
            <a:ext cx="2844801" cy="228204"/>
          </a:xfrm>
          <a:prstGeom prst="rect">
            <a:avLst/>
          </a:prstGeom>
          <a:ln w="12700">
            <a:miter lim="400000"/>
          </a:ln>
        </p:spPr>
        <p:txBody>
          <a:bodyPr lIns="44820" rIns="44820" anchor="ctr">
            <a:spAutoFit/>
          </a:bodyPr>
          <a:lstStyle>
            <a:lvl1pPr algn="r" defTabSz="457200">
              <a:defRPr sz="90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457200" defTabSz="457200">
              <a:defRPr>
                <a:latin typeface="Arial"/>
                <a:ea typeface="Arial"/>
                <a:cs typeface="Arial"/>
                <a:sym typeface="Arial"/>
              </a:defRPr>
            </a:lvl2pPr>
            <a:lvl3pPr indent="914400" defTabSz="457200">
              <a:defRPr>
                <a:latin typeface="Arial"/>
                <a:ea typeface="Arial"/>
                <a:cs typeface="Arial"/>
                <a:sym typeface="Arial"/>
              </a:defRPr>
            </a:lvl3pPr>
            <a:lvl4pPr indent="1371600" defTabSz="457200">
              <a:defRPr>
                <a:latin typeface="Arial"/>
                <a:ea typeface="Arial"/>
                <a:cs typeface="Arial"/>
                <a:sym typeface="Arial"/>
              </a:defRPr>
            </a:lvl4pPr>
            <a:lvl5pPr indent="1828800" defTabSz="457200">
              <a:defRPr>
                <a:latin typeface="Arial"/>
                <a:ea typeface="Arial"/>
                <a:cs typeface="Arial"/>
                <a:sym typeface="Arial"/>
              </a:defRPr>
            </a:lvl5pPr>
            <a:lvl6pPr indent="2286000" defTabSz="457200">
              <a:defRPr>
                <a:latin typeface="Arial"/>
                <a:ea typeface="Arial"/>
                <a:cs typeface="Arial"/>
                <a:sym typeface="Arial"/>
              </a:defRPr>
            </a:lvl6pPr>
            <a:lvl7pPr indent="2743200" defTabSz="457200">
              <a:defRPr>
                <a:latin typeface="Arial"/>
                <a:ea typeface="Arial"/>
                <a:cs typeface="Arial"/>
                <a:sym typeface="Arial"/>
              </a:defRPr>
            </a:lvl7pPr>
            <a:lvl8pPr indent="3200400" defTabSz="457200">
              <a:defRPr>
                <a:latin typeface="Arial"/>
                <a:ea typeface="Arial"/>
                <a:cs typeface="Arial"/>
                <a:sym typeface="Arial"/>
              </a:defRPr>
            </a:lvl8pPr>
            <a:lvl9pPr indent="3657600" defTabSz="457200">
              <a:defRPr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uk-UA" sz="883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812803" y="1468742"/>
            <a:ext cx="10691284" cy="4732752"/>
          </a:xfrm>
        </p:spPr>
        <p:txBody>
          <a:bodyPr vert="horz"/>
          <a:lstStyle>
            <a:lvl1pPr marL="336156" indent="-336156">
              <a:buClr>
                <a:srgbClr val="466224"/>
              </a:buClr>
              <a:buFont typeface="Arial"/>
              <a:buChar char="•"/>
              <a:defRPr baseline="0"/>
            </a:lvl1pPr>
            <a:lvl2pPr marL="759463" indent="-311255">
              <a:buClr>
                <a:srgbClr val="466224"/>
              </a:buClr>
              <a:buFont typeface="Arial"/>
              <a:buChar char="•"/>
              <a:defRPr/>
            </a:lvl2pPr>
            <a:lvl3pPr marL="1176544" indent="-280130">
              <a:buClr>
                <a:srgbClr val="466224"/>
              </a:buClr>
              <a:buFont typeface="Arial"/>
              <a:buChar char="•"/>
              <a:defRPr baseline="0"/>
            </a:lvl3pPr>
            <a:lvl4pPr marL="1568725" indent="-224103">
              <a:buClr>
                <a:srgbClr val="466224"/>
              </a:buClr>
              <a:buFont typeface="Arial"/>
              <a:buChar char="•"/>
              <a:defRPr/>
            </a:lvl4pPr>
            <a:lvl5pPr marL="2016932" indent="-224103">
              <a:buClr>
                <a:srgbClr val="466224"/>
              </a:buClr>
              <a:buFont typeface="Arial"/>
              <a:buChar char="•"/>
              <a:defRPr/>
            </a:lvl5pPr>
          </a:lstStyle>
          <a:p>
            <a:pPr lvl="0"/>
            <a:r>
              <a:rPr lang="en-US"/>
              <a:t>Click to add bullet</a:t>
            </a:r>
          </a:p>
          <a:p>
            <a:pPr lvl="0"/>
            <a:r>
              <a:rPr lang="en-US"/>
              <a:t>Click to add bullet</a:t>
            </a:r>
          </a:p>
          <a:p>
            <a:pPr lvl="1"/>
            <a:r>
              <a:rPr lang="en-US"/>
              <a:t>Click to add sub-bullet</a:t>
            </a:r>
          </a:p>
          <a:p>
            <a:pPr lvl="2"/>
            <a:r>
              <a:rPr lang="en-US"/>
              <a:t>Click to add sub-sub-bullet</a:t>
            </a:r>
          </a:p>
          <a:p>
            <a:pPr lvl="1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3996B85-30DD-9F46-AA3C-635EAE88D6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56926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AF8DEDB-ED4A-EE4E-9092-0A99CECE6D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6318" y="944220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029458775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813817" y="1518591"/>
            <a:ext cx="5384018" cy="4991453"/>
          </a:xfrm>
        </p:spPr>
        <p:txBody>
          <a:bodyPr vert="horz"/>
          <a:lstStyle>
            <a:lvl1pPr marL="336164" indent="-336164">
              <a:buClr>
                <a:srgbClr val="466224"/>
              </a:buClr>
              <a:buFont typeface="Arial"/>
              <a:buChar char="•"/>
              <a:defRPr/>
            </a:lvl1pPr>
            <a:lvl2pPr marL="759481" indent="-311263">
              <a:buClr>
                <a:srgbClr val="466224"/>
              </a:buClr>
              <a:buFont typeface="Arial"/>
              <a:buChar char="•"/>
              <a:defRPr/>
            </a:lvl2pPr>
            <a:lvl3pPr marL="1083195" indent="-186758">
              <a:buClr>
                <a:srgbClr val="466224"/>
              </a:buClr>
              <a:buFont typeface="Arial"/>
              <a:buChar char="•"/>
              <a:defRPr/>
            </a:lvl3pPr>
          </a:lstStyle>
          <a:p>
            <a:pPr lvl="0"/>
            <a:r>
              <a:rPr lang="en-US"/>
              <a:t>Click to add bullet</a:t>
            </a:r>
          </a:p>
          <a:p>
            <a:pPr lvl="0"/>
            <a:r>
              <a:rPr lang="en-US"/>
              <a:t>Click to add bullet</a:t>
            </a:r>
          </a:p>
          <a:p>
            <a:pPr lvl="1"/>
            <a:r>
              <a:rPr lang="en-US"/>
              <a:t>Click to add sub-bullet</a:t>
            </a:r>
          </a:p>
          <a:p>
            <a:pPr lvl="2"/>
            <a:r>
              <a:rPr lang="en-US"/>
              <a:t>Click to add sub-sub-bullet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6337142" y="1518591"/>
            <a:ext cx="5384018" cy="4991453"/>
          </a:xfrm>
        </p:spPr>
        <p:txBody>
          <a:bodyPr vert="horz"/>
          <a:lstStyle>
            <a:lvl1pPr marL="336164" indent="-336164">
              <a:buClr>
                <a:srgbClr val="466224"/>
              </a:buClr>
              <a:buFont typeface="Arial"/>
              <a:buChar char="•"/>
              <a:defRPr/>
            </a:lvl1pPr>
            <a:lvl2pPr marL="759481" indent="-311263">
              <a:buClr>
                <a:srgbClr val="466224"/>
              </a:buClr>
              <a:buFont typeface="Arial"/>
              <a:buChar char="•"/>
              <a:defRPr/>
            </a:lvl2pPr>
            <a:lvl3pPr marL="1083195" indent="-186758">
              <a:buClr>
                <a:srgbClr val="466224"/>
              </a:buClr>
              <a:buFont typeface="Arial"/>
              <a:buChar char="•"/>
              <a:defRPr/>
            </a:lvl3pPr>
          </a:lstStyle>
          <a:p>
            <a:pPr lvl="0"/>
            <a:r>
              <a:rPr lang="en-US"/>
              <a:t>Click to add bullet</a:t>
            </a:r>
          </a:p>
          <a:p>
            <a:pPr lvl="0"/>
            <a:r>
              <a:rPr lang="en-US"/>
              <a:t>Click to add bullet</a:t>
            </a:r>
          </a:p>
          <a:p>
            <a:pPr lvl="1"/>
            <a:r>
              <a:rPr lang="en-US"/>
              <a:t>Click to add sub-bullet</a:t>
            </a:r>
          </a:p>
          <a:p>
            <a:pPr lvl="2"/>
            <a:r>
              <a:rPr lang="en-US"/>
              <a:t>Click to add sub-sub-bullet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D161A53-7E63-8440-923E-61404B9FB0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56926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3B936744-3F09-C743-8274-5CDF92D2ED7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6318" y="944220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4265783976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5803" y="402849"/>
            <a:ext cx="11606197" cy="46468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ctr">
              <a:defRPr sz="1177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A picture containing window&#10;&#10;Description automatically generated">
            <a:extLst>
              <a:ext uri="{FF2B5EF4-FFF2-40B4-BE49-F238E27FC236}">
                <a16:creationId xmlns:a16="http://schemas.microsoft.com/office/drawing/2014/main" id="{0050A027-1CB5-9A4F-B828-B4F0F26623D8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9899" y="6288863"/>
            <a:ext cx="1341120" cy="464686"/>
          </a:xfrm>
          <a:prstGeom prst="rect">
            <a:avLst/>
          </a:prstGeom>
        </p:spPr>
      </p:pic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CE104E0F-8512-9941-A6C6-6C24DD13CF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5803" y="988423"/>
            <a:ext cx="10515600" cy="51261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F82C162-0945-6241-B4B6-BD4D8EA00FA3}"/>
              </a:ext>
            </a:extLst>
          </p:cNvPr>
          <p:cNvSpPr/>
          <p:nvPr/>
        </p:nvSpPr>
        <p:spPr>
          <a:xfrm>
            <a:off x="0" y="0"/>
            <a:ext cx="12192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</p:spTree>
    <p:extLst>
      <p:ext uri="{BB962C8B-B14F-4D97-AF65-F5344CB8AC3E}">
        <p14:creationId xmlns:p14="http://schemas.microsoft.com/office/powerpoint/2010/main" val="983398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812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798" r:id="rId15"/>
    <p:sldLayoutId id="2147483799" r:id="rId16"/>
    <p:sldLayoutId id="2147483800" r:id="rId17"/>
    <p:sldLayoutId id="2147483801" r:id="rId18"/>
    <p:sldLayoutId id="2147483802" r:id="rId19"/>
    <p:sldLayoutId id="2147483803" r:id="rId20"/>
    <p:sldLayoutId id="2147483804" r:id="rId21"/>
    <p:sldLayoutId id="2147483805" r:id="rId22"/>
    <p:sldLayoutId id="2147483806" r:id="rId23"/>
    <p:sldLayoutId id="2147483807" r:id="rId24"/>
    <p:sldLayoutId id="2147483808" r:id="rId25"/>
    <p:sldLayoutId id="2147483809" r:id="rId26"/>
    <p:sldLayoutId id="2147483778" r:id="rId27"/>
    <p:sldLayoutId id="2147483779" r:id="rId28"/>
  </p:sldLayoutIdLst>
  <p:hf hdr="0" ftr="0" dt="0"/>
  <p:txStyles>
    <p:titleStyle>
      <a:lvl1pPr algn="l" defTabSz="672328" rtl="0" eaLnBrk="1" latinLnBrk="0" hangingPunct="1">
        <a:lnSpc>
          <a:spcPct val="90000"/>
        </a:lnSpc>
        <a:spcBef>
          <a:spcPct val="0"/>
        </a:spcBef>
        <a:buNone/>
        <a:defRPr sz="2941" b="1" i="0" kern="120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69639" indent="-169639" algn="l" defTabSz="672328" rtl="0" eaLnBrk="1" latinLnBrk="0" hangingPunct="1">
        <a:lnSpc>
          <a:spcPct val="90000"/>
        </a:lnSpc>
        <a:spcBef>
          <a:spcPts val="735"/>
        </a:spcBef>
        <a:spcAft>
          <a:spcPts val="196"/>
        </a:spcAft>
        <a:buFont typeface="Arial" panose="020B0604020202020204" pitchFamily="34" charset="0"/>
        <a:buChar char="•"/>
        <a:tabLst/>
        <a:defRPr sz="196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04246" indent="-168082" algn="l" defTabSz="672328" rtl="0" eaLnBrk="1" latinLnBrk="0" hangingPunct="1">
        <a:lnSpc>
          <a:spcPct val="90000"/>
        </a:lnSpc>
        <a:spcBef>
          <a:spcPts val="368"/>
        </a:spcBef>
        <a:spcAft>
          <a:spcPts val="196"/>
        </a:spcAft>
        <a:buSzPct val="80000"/>
        <a:buFont typeface="Lucida Grande" panose="020B0600040502020204" pitchFamily="34" charset="0"/>
        <a:buChar char="◦"/>
        <a:defRPr sz="1764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40410" indent="-168082" algn="l" defTabSz="672328" rtl="0" eaLnBrk="1" latinLnBrk="0" hangingPunct="1">
        <a:lnSpc>
          <a:spcPct val="90000"/>
        </a:lnSpc>
        <a:spcBef>
          <a:spcPts val="368"/>
        </a:spcBef>
        <a:spcAft>
          <a:spcPts val="196"/>
        </a:spcAft>
        <a:buSzPct val="50000"/>
        <a:buFont typeface="Hiragino Sans W3" panose="020B0300000000000000" pitchFamily="34" charset="-128"/>
        <a:buChar char="◉"/>
        <a:defRPr sz="1569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76574" indent="-168082" algn="l" defTabSz="672328" rtl="0" eaLnBrk="1" latinLnBrk="0" hangingPunct="1">
        <a:lnSpc>
          <a:spcPct val="90000"/>
        </a:lnSpc>
        <a:spcBef>
          <a:spcPts val="368"/>
        </a:spcBef>
        <a:spcAft>
          <a:spcPts val="196"/>
        </a:spcAft>
        <a:buSzPct val="70000"/>
        <a:buFont typeface="Wingdings" pitchFamily="2" charset="2"/>
        <a:buChar char="v"/>
        <a:defRPr sz="137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12738" indent="-168082" algn="l" defTabSz="672328" rtl="0" eaLnBrk="1" latinLnBrk="0" hangingPunct="1">
        <a:lnSpc>
          <a:spcPct val="90000"/>
        </a:lnSpc>
        <a:spcBef>
          <a:spcPts val="368"/>
        </a:spcBef>
        <a:spcAft>
          <a:spcPts val="196"/>
        </a:spcAft>
        <a:buSzPct val="90000"/>
        <a:buFont typeface="Lucida Grande" panose="020B0600040502020204" pitchFamily="34" charset="0"/>
        <a:buChar char="□"/>
        <a:defRPr sz="137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48901" indent="-168082" algn="l" defTabSz="672328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4" kern="1200">
          <a:solidFill>
            <a:schemeClr val="tx1"/>
          </a:solidFill>
          <a:latin typeface="+mn-lt"/>
          <a:ea typeface="+mn-ea"/>
          <a:cs typeface="+mn-cs"/>
        </a:defRPr>
      </a:lvl6pPr>
      <a:lvl7pPr marL="2185065" indent="-168082" algn="l" defTabSz="672328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4" kern="1200">
          <a:solidFill>
            <a:schemeClr val="tx1"/>
          </a:solidFill>
          <a:latin typeface="+mn-lt"/>
          <a:ea typeface="+mn-ea"/>
          <a:cs typeface="+mn-cs"/>
        </a:defRPr>
      </a:lvl7pPr>
      <a:lvl8pPr marL="2521229" indent="-168082" algn="l" defTabSz="672328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4" kern="1200">
          <a:solidFill>
            <a:schemeClr val="tx1"/>
          </a:solidFill>
          <a:latin typeface="+mn-lt"/>
          <a:ea typeface="+mn-ea"/>
          <a:cs typeface="+mn-cs"/>
        </a:defRPr>
      </a:lvl8pPr>
      <a:lvl9pPr marL="2857393" indent="-168082" algn="l" defTabSz="672328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2328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1pPr>
      <a:lvl2pPr marL="336164" algn="l" defTabSz="672328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2pPr>
      <a:lvl3pPr marL="672328" algn="l" defTabSz="672328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3pPr>
      <a:lvl4pPr marL="1008492" algn="l" defTabSz="672328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4pPr>
      <a:lvl5pPr marL="1344656" algn="l" defTabSz="672328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5pPr>
      <a:lvl6pPr marL="1680819" algn="l" defTabSz="672328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6pPr>
      <a:lvl7pPr marL="2016983" algn="l" defTabSz="672328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7pPr>
      <a:lvl8pPr marL="2353147" algn="l" defTabSz="672328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8pPr>
      <a:lvl9pPr marL="2689311" algn="l" defTabSz="672328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eatingrecoverycenter.com/at-home-resources" TargetMode="Externa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atingrecoverycenter.com/resources/families)" TargetMode="External"/><Relationship Id="rId3" Type="http://schemas.openxmlformats.org/officeDocument/2006/relationships/hyperlink" Target="https://www.eatingrecoverycenter.com/events?series=4391)" TargetMode="External"/><Relationship Id="rId7" Type="http://schemas.openxmlformats.org/officeDocument/2006/relationships/hyperlink" Target="https://www.eatingrecoverycenter.com/events?series=4401" TargetMode="External"/><Relationship Id="rId2" Type="http://schemas.openxmlformats.org/officeDocument/2006/relationships/hyperlink" Target="https://www.eatingrecoverycenter.com/families-overview#support-groups)" TargetMode="External"/><Relationship Id="rId1" Type="http://schemas.openxmlformats.org/officeDocument/2006/relationships/slideLayout" Target="../slideLayouts/slideLayout37.xml"/><Relationship Id="rId6" Type="http://schemas.openxmlformats.org/officeDocument/2006/relationships/hyperlink" Target="https://www.eatingrecoverycenter.com/events?series=4396" TargetMode="External"/><Relationship Id="rId5" Type="http://schemas.openxmlformats.org/officeDocument/2006/relationships/hyperlink" Target="https://www.eatingrecoverycenter.com/erc-virtual-family-friends-education-series" TargetMode="External"/><Relationship Id="rId4" Type="http://schemas.openxmlformats.org/officeDocument/2006/relationships/hyperlink" Target="https://www.eatingrecoverycenter.com/support-groups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anorexiafamily.com/?v=7516fd43adaa)" TargetMode="External"/><Relationship Id="rId3" Type="http://schemas.openxmlformats.org/officeDocument/2006/relationships/hyperlink" Target="https://www.feast-ed.org/feast-30-days/)" TargetMode="External"/><Relationship Id="rId7" Type="http://schemas.openxmlformats.org/officeDocument/2006/relationships/hyperlink" Target="http://www.maudsleyparents.org/)" TargetMode="External"/><Relationship Id="rId2" Type="http://schemas.openxmlformats.org/officeDocument/2006/relationships/hyperlink" Target="https://www.feast-ed.org/forum/)" TargetMode="External"/><Relationship Id="rId1" Type="http://schemas.openxmlformats.org/officeDocument/2006/relationships/slideLayout" Target="../slideLayouts/slideLayout37.xml"/><Relationship Id="rId6" Type="http://schemas.openxmlformats.org/officeDocument/2006/relationships/hyperlink" Target="https://www.mentalhealthfoundations.ca/" TargetMode="External"/><Relationship Id="rId5" Type="http://schemas.openxmlformats.org/officeDocument/2006/relationships/hyperlink" Target="https://efft.org/)" TargetMode="External"/><Relationship Id="rId10" Type="http://schemas.openxmlformats.org/officeDocument/2006/relationships/hyperlink" Target="https://eatingdisorders.ucsd.edu/dl/docs/MealtimeDistractionsHandout.pdf" TargetMode="External"/><Relationship Id="rId4" Type="http://schemas.openxmlformats.org/officeDocument/2006/relationships/hyperlink" Target="https://www.feast-ed.org/dear-mom-and-dad-thank-you-for-saving-my-life/)" TargetMode="External"/><Relationship Id="rId9" Type="http://schemas.openxmlformats.org/officeDocument/2006/relationships/hyperlink" Target="https://www.eatingdisordertherapyla.com/blog/)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CD76670-28C8-864C-A713-F2891A2652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95879" y="280716"/>
            <a:ext cx="8200242" cy="1828800"/>
          </a:xfrm>
        </p:spPr>
        <p:txBody>
          <a:bodyPr/>
          <a:lstStyle/>
          <a:p>
            <a:r>
              <a:rPr lang="en-US" sz="2350" dirty="0">
                <a:latin typeface="Arial"/>
                <a:cs typeface="Arial"/>
              </a:rPr>
              <a:t>Eating Recovery At Home Child &amp; Adolescent Caregiver Resources</a:t>
            </a:r>
            <a:br>
              <a:rPr lang="en-US" sz="2350" dirty="0"/>
            </a:br>
            <a:endParaRPr lang="en-US" sz="1450"/>
          </a:p>
        </p:txBody>
      </p:sp>
      <p:sp>
        <p:nvSpPr>
          <p:cNvPr id="7" name="AutoShape 2">
            <a:extLst>
              <a:ext uri="{FF2B5EF4-FFF2-40B4-BE49-F238E27FC236}">
                <a16:creationId xmlns:a16="http://schemas.microsoft.com/office/drawing/2014/main" id="{EFD2FFBD-4F9D-759E-5294-783FE289910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54861" y="3287861"/>
            <a:ext cx="280814" cy="28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4244" tIns="42122" rIns="84244" bIns="42122" numCol="1" anchor="t" anchorCtr="0" compatLnSpc="1">
            <a:prstTxWarp prst="textNoShape">
              <a:avLst/>
            </a:prstTxWarp>
          </a:bodyPr>
          <a:lstStyle/>
          <a:p>
            <a:endParaRPr lang="en-US" sz="1658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22C6A9B-6AAF-947C-74A1-E094EDC23D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2647" y="1960036"/>
            <a:ext cx="9105243" cy="385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5792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3049B4-C39A-61C7-926C-E19D4C0AF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0D018-5053-5E44-9D03-85C0A23C5DA4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964A57-6413-FE65-1919-075EE41FE3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212" y="416030"/>
            <a:ext cx="7283608" cy="63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391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4C26F35-3015-4F5F-AE3B-E0D58286D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0D018-5053-5E44-9D03-85C0A23C5DA4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F5C6FE-A61B-4E9E-A22E-312D02C7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FBT Resources</a:t>
            </a:r>
          </a:p>
        </p:txBody>
      </p:sp>
      <p:pic>
        <p:nvPicPr>
          <p:cNvPr id="4098" name="Picture 2" descr="Book Clip Art Images – Browse 154,567 Stock Photos, Vectors, and Video |  Adobe Stock">
            <a:extLst>
              <a:ext uri="{FF2B5EF4-FFF2-40B4-BE49-F238E27FC236}">
                <a16:creationId xmlns:a16="http://schemas.microsoft.com/office/drawing/2014/main" id="{D4AC3DBA-E3BC-4010-A8AA-D84F16794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978" y="3296389"/>
            <a:ext cx="1540808" cy="995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398A01E-221F-4D89-AF10-7EA57895FE5E}"/>
              </a:ext>
            </a:extLst>
          </p:cNvPr>
          <p:cNvSpPr txBox="1">
            <a:spLocks/>
          </p:cNvSpPr>
          <p:nvPr/>
        </p:nvSpPr>
        <p:spPr>
          <a:xfrm>
            <a:off x="3271772" y="1271135"/>
            <a:ext cx="7176479" cy="5057271"/>
          </a:xfrm>
          <a:prstGeom prst="rect">
            <a:avLst/>
          </a:prstGeom>
        </p:spPr>
        <p:txBody>
          <a:bodyPr lIns="84244" tIns="42122" rIns="84244" bIns="42122" anchor="t"/>
          <a:lstStyle>
            <a:lvl1pPr marL="184130" indent="-184130" algn="l" defTabSz="729760" rtl="0" eaLnBrk="1" latinLnBrk="0" hangingPunct="1">
              <a:lnSpc>
                <a:spcPct val="90000"/>
              </a:lnSpc>
              <a:spcBef>
                <a:spcPts val="798"/>
              </a:spcBef>
              <a:spcAft>
                <a:spcPts val="213"/>
              </a:spcAft>
              <a:buFont typeface="Arial" panose="020B0604020202020204" pitchFamily="34" charset="0"/>
              <a:buChar char="•"/>
              <a:tabLst/>
              <a:defRPr sz="212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4732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80000"/>
              <a:buFont typeface="Lucida Grande" panose="020B0600040502020204" pitchFamily="34" charset="0"/>
              <a:buChar char="◦"/>
              <a:defRPr sz="1915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220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50000"/>
              <a:buFont typeface="Hiragino Sans W3" panose="020B0300000000000000" pitchFamily="34" charset="-128"/>
              <a:buChar char="◉"/>
              <a:defRPr sz="1703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7708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70000"/>
              <a:buFont typeface="Wingdings" pitchFamily="2" charset="2"/>
              <a:buChar char="v"/>
              <a:defRPr sz="149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64196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90000"/>
              <a:buFont typeface="Lucida Grande" panose="020B0600040502020204" pitchFamily="34" charset="0"/>
              <a:buChar char="□"/>
              <a:defRPr sz="149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00683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171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3659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147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9072" indent="-169072"/>
            <a:r>
              <a:rPr lang="en-US" sz="1658" dirty="0">
                <a:latin typeface="Arial"/>
                <a:cs typeface="Arial"/>
              </a:rPr>
              <a:t>When Your Teen Has an Eating Disorder: Practical Strategies to Help Your Teen Recover from Anorexia, Bulimia &amp; Binge Eating by Lauren Muhlheim</a:t>
            </a:r>
            <a:endParaRPr lang="en-US" sz="1658" dirty="0"/>
          </a:p>
          <a:p>
            <a:pPr marL="169072" indent="-169072"/>
            <a:r>
              <a:rPr lang="en-US" sz="1658" dirty="0">
                <a:latin typeface="Arial"/>
                <a:cs typeface="Arial"/>
              </a:rPr>
              <a:t>Anorexia and other Eating Disorders: How to help your child eat well and be well: Practical solutions, compassionate communication tools and emotional support for parents of children and teenagers by Eva </a:t>
            </a:r>
            <a:r>
              <a:rPr lang="en-US" sz="1658" dirty="0" err="1">
                <a:latin typeface="Arial"/>
                <a:cs typeface="Arial"/>
              </a:rPr>
              <a:t>Musby</a:t>
            </a:r>
            <a:endParaRPr lang="en-US" sz="1658" dirty="0">
              <a:latin typeface="Arial"/>
              <a:cs typeface="Arial"/>
            </a:endParaRPr>
          </a:p>
          <a:p>
            <a:pPr marL="169072" indent="-169072"/>
            <a:r>
              <a:rPr lang="en-US" sz="1658" dirty="0">
                <a:latin typeface="Arial"/>
                <a:cs typeface="Arial"/>
              </a:rPr>
              <a:t>Survive FBT: Skills Manual for Parents Undertaking Family Based Treatment (FBT) for Child and Adolescent Anorexia Nervosa by Marci Ganci</a:t>
            </a:r>
          </a:p>
          <a:p>
            <a:pPr marL="169072" indent="-169072"/>
            <a:r>
              <a:rPr lang="en-US" sz="1658" dirty="0">
                <a:latin typeface="Arial"/>
                <a:cs typeface="Arial"/>
              </a:rPr>
              <a:t>How to Nourish Your Child Through an Eating Disorder: A Simple, Plate-by-Plate Approach® to Rebuilding a Healthy Relationship with Food by Casey Crosbie and Wendy Sterling</a:t>
            </a:r>
          </a:p>
          <a:p>
            <a:pPr marL="169072" indent="-169072"/>
            <a:r>
              <a:rPr lang="en-US" sz="1658" dirty="0">
                <a:latin typeface="Arial"/>
                <a:cs typeface="Arial"/>
              </a:rPr>
              <a:t>The Parent's Guide to Eating Disorders: Supporting Self-Esteem, Healthy Eating, and Positive Body Image at Home by Marcia Herrin and Nancy Matsumoto </a:t>
            </a:r>
          </a:p>
          <a:p>
            <a:pPr marL="0" indent="0">
              <a:buNone/>
            </a:pPr>
            <a:endParaRPr lang="en-US" sz="1658" dirty="0">
              <a:latin typeface="Arial"/>
              <a:cs typeface="Arial"/>
            </a:endParaRPr>
          </a:p>
          <a:p>
            <a:pPr marL="169072" indent="-169072"/>
            <a:endParaRPr lang="en-US" sz="1658" dirty="0">
              <a:latin typeface="Arial"/>
              <a:cs typeface="Arial"/>
            </a:endParaRPr>
          </a:p>
          <a:p>
            <a:pPr marL="169072" indent="-169072"/>
            <a:endParaRPr lang="en-US" sz="1658" dirty="0"/>
          </a:p>
          <a:p>
            <a:pPr marL="169072" indent="-169072"/>
            <a:endParaRPr lang="en-US" sz="1658" dirty="0"/>
          </a:p>
          <a:p>
            <a:pPr marL="169072" indent="-169072"/>
            <a:endParaRPr lang="en-US" sz="1658" dirty="0"/>
          </a:p>
          <a:p>
            <a:pPr marL="0" indent="0">
              <a:buNone/>
            </a:pPr>
            <a:endParaRPr lang="en-US" sz="1658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9A816C04-5E8F-E88A-4F47-8623655A5D2C}"/>
              </a:ext>
            </a:extLst>
          </p:cNvPr>
          <p:cNvSpPr txBox="1">
            <a:spLocks/>
          </p:cNvSpPr>
          <p:nvPr/>
        </p:nvSpPr>
        <p:spPr>
          <a:xfrm>
            <a:off x="2041269" y="812855"/>
            <a:ext cx="8533396" cy="46468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72976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92" b="1" i="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902" dirty="0">
                <a:solidFill>
                  <a:srgbClr val="E58425"/>
                </a:solidFill>
                <a:latin typeface="Arial"/>
                <a:cs typeface="Arial"/>
              </a:rPr>
              <a:t>Additional Books</a:t>
            </a:r>
            <a:endParaRPr lang="en-US" sz="2941" dirty="0">
              <a:solidFill>
                <a:srgbClr val="E5842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038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56738-3484-70E6-3547-DDEFE16DE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900" dirty="0">
                <a:latin typeface="Arial"/>
                <a:cs typeface="Arial"/>
              </a:rPr>
              <a:t>ERC AT Home Resources Webpage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570D83-5E6D-FB5F-7E9F-3A1AFD4B6E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pPr marL="169545" indent="-169545"/>
            <a:r>
              <a:rPr lang="en-US" sz="1950" dirty="0">
                <a:hlinkClick r:id="rId2"/>
              </a:rPr>
              <a:t>https://www.eatingrecoverycenter.com/at-home-resources</a:t>
            </a:r>
            <a:endParaRPr lang="en-US"/>
          </a:p>
          <a:p>
            <a:pPr marL="169545" indent="-169545"/>
            <a:endParaRPr lang="en-US" sz="19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4D47AB-39E1-F38A-DDEE-43B66F610D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820D018-5053-5E44-9D03-85C0A23C5DA4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9C55B6-BCEF-C0CD-0C60-D5B83CD8BE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vert="horz" lIns="0" tIns="0" rIns="0" bIns="0" rtlCol="0" anchor="t">
            <a:normAutofit/>
          </a:bodyPr>
          <a:lstStyle/>
          <a:p>
            <a:r>
              <a:rPr lang="en-US" sz="2150" dirty="0">
                <a:latin typeface="Arial"/>
                <a:cs typeface="Arial"/>
              </a:rPr>
              <a:t>Access On-Demand Caregiver Talks, Patient &amp; Caregiver Binders, Etc. </a:t>
            </a:r>
            <a:endParaRPr 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48FEAFFC-F670-DD16-C7F7-AC15F72FE6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2588" y="2213254"/>
            <a:ext cx="9586822" cy="398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526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2C312-6120-9BE5-94EE-5584EC9E3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4656" y="353370"/>
            <a:ext cx="8533396" cy="464686"/>
          </a:xfrm>
        </p:spPr>
        <p:txBody>
          <a:bodyPr/>
          <a:lstStyle/>
          <a:p>
            <a:r>
              <a:rPr lang="en-US" dirty="0"/>
              <a:t>Virtual Support Talks On-Demand!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170741-5C81-B458-4452-A8E6CB748F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820D018-5053-5E44-9D03-85C0A23C5DA4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E7DF1B-89F9-4A5C-785B-C1226A32CD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44656" y="925044"/>
            <a:ext cx="8533396" cy="892418"/>
          </a:xfrm>
        </p:spPr>
        <p:txBody>
          <a:bodyPr>
            <a:normAutofit fontScale="25000" lnSpcReduction="20000"/>
          </a:bodyPr>
          <a:lstStyle/>
          <a:p>
            <a:r>
              <a:rPr lang="en-US" sz="7370" i="1" dirty="0"/>
              <a:t>“”All of the team at ERC/Pathlight who were involved in my child’s care have been wonderful. I valued the handful of virtual parental group sessions with you and still look back at the material you shared from those sessions.” – Parent of Alumni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201B6-8240-46A1-848B-4BE01E85D6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9675" y="1729143"/>
            <a:ext cx="7912650" cy="445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654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4AB0E-A367-C727-D188-DF7F1342C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Q&amp;A Schedule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3A3953-C471-9FC7-8684-C4CEA1019B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820D018-5053-5E44-9D03-85C0A23C5DA4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03CA11C8-0612-4CF1-8113-6E162B3F3D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1049098"/>
              </p:ext>
            </p:extLst>
          </p:nvPr>
        </p:nvGraphicFramePr>
        <p:xfrm>
          <a:off x="2614174" y="1336352"/>
          <a:ext cx="6963652" cy="46478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06227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D88D0-EA01-1924-F9C1-B9A700EF9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2973" y="381385"/>
            <a:ext cx="8533396" cy="464686"/>
          </a:xfrm>
        </p:spPr>
        <p:txBody>
          <a:bodyPr/>
          <a:lstStyle/>
          <a:p>
            <a:r>
              <a:rPr lang="en-US" dirty="0"/>
              <a:t>Register for Virtual Friends &amp; Family Days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70366B-3E02-D095-904C-2FB39D9923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3D6A2D-E0BE-05A8-27BA-A67E348C6F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820D018-5053-5E44-9D03-85C0A23C5DA4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6F4275-A57C-DFD4-980F-C5046CB35B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44657" y="853445"/>
            <a:ext cx="8410073" cy="363407"/>
          </a:xfrm>
        </p:spPr>
        <p:txBody>
          <a:bodyPr>
            <a:normAutofit/>
          </a:bodyPr>
          <a:lstStyle/>
          <a:p>
            <a:r>
              <a:rPr lang="en-US" sz="1843" dirty="0"/>
              <a:t>Every Thursday from 10:00 am - 11:30 am MT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90C87C-710D-EE95-D621-A991AF5BC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1712" y="1216852"/>
            <a:ext cx="8533396" cy="5641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8190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A9D3C-4276-A950-F340-31C38A7AE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4656" y="682053"/>
            <a:ext cx="8533396" cy="764997"/>
          </a:xfrm>
        </p:spPr>
        <p:txBody>
          <a:bodyPr>
            <a:normAutofit fontScale="90000"/>
          </a:bodyPr>
          <a:lstStyle/>
          <a:p>
            <a:r>
              <a:rPr lang="en-US" dirty="0"/>
              <a:t>Family &amp; Caregiver Support Group: Child &amp; Adolescent Patients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CF4F111-F715-FFBB-EE97-3F14CB6376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4657" y="2034104"/>
            <a:ext cx="8153839" cy="3598542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6B376B-FCF4-704C-9454-351F59FAD1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820D018-5053-5E44-9D03-85C0A23C5DA4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532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4C26F35-3015-4F5F-AE3B-E0D58286D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0D018-5053-5E44-9D03-85C0A23C5DA4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F5C6FE-A61B-4E9E-A22E-312D02C7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FBT Resources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398A01E-221F-4D89-AF10-7EA57895FE5E}"/>
              </a:ext>
            </a:extLst>
          </p:cNvPr>
          <p:cNvSpPr txBox="1">
            <a:spLocks/>
          </p:cNvSpPr>
          <p:nvPr/>
        </p:nvSpPr>
        <p:spPr>
          <a:xfrm>
            <a:off x="2509664" y="1515394"/>
            <a:ext cx="7176479" cy="5057271"/>
          </a:xfrm>
          <a:prstGeom prst="rect">
            <a:avLst/>
          </a:prstGeom>
        </p:spPr>
        <p:txBody>
          <a:bodyPr lIns="84244" tIns="42122" rIns="84244" bIns="42122" anchor="t"/>
          <a:lstStyle>
            <a:lvl1pPr marL="184130" indent="-184130" algn="l" defTabSz="729760" rtl="0" eaLnBrk="1" latinLnBrk="0" hangingPunct="1">
              <a:lnSpc>
                <a:spcPct val="90000"/>
              </a:lnSpc>
              <a:spcBef>
                <a:spcPts val="798"/>
              </a:spcBef>
              <a:spcAft>
                <a:spcPts val="213"/>
              </a:spcAft>
              <a:buFont typeface="Arial" panose="020B0604020202020204" pitchFamily="34" charset="0"/>
              <a:buChar char="•"/>
              <a:tabLst/>
              <a:defRPr sz="212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4732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80000"/>
              <a:buFont typeface="Lucida Grande" panose="020B0600040502020204" pitchFamily="34" charset="0"/>
              <a:buChar char="◦"/>
              <a:defRPr sz="1915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220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50000"/>
              <a:buFont typeface="Hiragino Sans W3" panose="020B0300000000000000" pitchFamily="34" charset="-128"/>
              <a:buChar char="◉"/>
              <a:defRPr sz="1703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7708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70000"/>
              <a:buFont typeface="Wingdings" pitchFamily="2" charset="2"/>
              <a:buChar char="v"/>
              <a:defRPr sz="149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64196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90000"/>
              <a:buFont typeface="Lucida Grande" panose="020B0600040502020204" pitchFamily="34" charset="0"/>
              <a:buChar char="□"/>
              <a:defRPr sz="149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00683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171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3659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147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9072" indent="-169072"/>
            <a:r>
              <a:rPr lang="en-US" sz="1658" dirty="0">
                <a:latin typeface="Arial"/>
                <a:cs typeface="Arial"/>
              </a:rPr>
              <a:t>ERC's Family Resources Website Link (</a:t>
            </a:r>
            <a:r>
              <a:rPr lang="en-US" sz="1658" dirty="0">
                <a:latin typeface="Arial"/>
                <a:cs typeface="Arial"/>
                <a:hlinkClick r:id="rId2"/>
              </a:rPr>
              <a:t>https://www.eatingrecoverycenter.com/families-overview#support-groups)</a:t>
            </a:r>
            <a:endParaRPr lang="en-US" sz="1658" dirty="0">
              <a:latin typeface="Arial"/>
              <a:cs typeface="Arial"/>
            </a:endParaRPr>
          </a:p>
          <a:p>
            <a:pPr marL="169072" indent="-169072"/>
            <a:r>
              <a:rPr lang="en-US" sz="1658" dirty="0">
                <a:latin typeface="Arial"/>
                <a:cs typeface="Arial"/>
              </a:rPr>
              <a:t>Hope Orientation (</a:t>
            </a:r>
            <a:r>
              <a:rPr lang="en-US" sz="1658" dirty="0">
                <a:latin typeface="Arial"/>
                <a:cs typeface="Arial"/>
                <a:hlinkClick r:id="rId3"/>
              </a:rPr>
              <a:t>https://www.eatingrecoverycenter.com/events?series=4391)</a:t>
            </a:r>
            <a:endParaRPr lang="en-US" sz="1658" dirty="0">
              <a:latin typeface="Arial"/>
              <a:cs typeface="Arial"/>
            </a:endParaRPr>
          </a:p>
          <a:p>
            <a:pPr marL="169072" indent="-169072"/>
            <a:r>
              <a:rPr lang="en-US" sz="1658" dirty="0">
                <a:latin typeface="Arial"/>
                <a:cs typeface="Arial"/>
              </a:rPr>
              <a:t>Weekly Nationwide Caregiver Support Groups (</a:t>
            </a:r>
            <a:r>
              <a:rPr lang="en-US" sz="1658" dirty="0">
                <a:latin typeface="Arial"/>
                <a:cs typeface="Arial"/>
                <a:hlinkClick r:id="rId4"/>
              </a:rPr>
              <a:t>https://whttps://www.eatingrecoverycenter.com/support-groups)</a:t>
            </a:r>
            <a:endParaRPr lang="en-US" sz="1658" dirty="0">
              <a:latin typeface="Arial"/>
              <a:cs typeface="Arial"/>
            </a:endParaRPr>
          </a:p>
          <a:p>
            <a:pPr marL="169072" indent="-169072"/>
            <a:r>
              <a:rPr lang="en-US" sz="1658" dirty="0">
                <a:latin typeface="Arial"/>
                <a:cs typeface="Arial"/>
              </a:rPr>
              <a:t>Virtual Family &amp; Friends Education Series (</a:t>
            </a:r>
            <a:r>
              <a:rPr lang="en-US" sz="1658" dirty="0">
                <a:latin typeface="Arial"/>
                <a:cs typeface="Arial"/>
                <a:hlinkClick r:id="rId5"/>
              </a:rPr>
              <a:t>https://www.eatingrecoverycenter.com/erc-virtual-family-friends-education-series</a:t>
            </a:r>
            <a:endParaRPr lang="en-US" sz="1658">
              <a:latin typeface="Arial"/>
              <a:cs typeface="Arial"/>
            </a:endParaRPr>
          </a:p>
          <a:p>
            <a:pPr marL="169072" indent="-169072"/>
            <a:r>
              <a:rPr lang="en-US" sz="1658" dirty="0">
                <a:latin typeface="Arial"/>
                <a:cs typeface="Arial"/>
              </a:rPr>
              <a:t>Eating Disorders 101 (</a:t>
            </a:r>
            <a:r>
              <a:rPr lang="en-US" sz="1658" dirty="0">
                <a:latin typeface="Arial"/>
                <a:cs typeface="Arial"/>
                <a:hlinkClick r:id="rId6"/>
              </a:rPr>
              <a:t>https://www.eatingrecoverycenter.com/events?series=4396</a:t>
            </a:r>
            <a:endParaRPr lang="en-US" sz="1658" dirty="0"/>
          </a:p>
          <a:p>
            <a:pPr marL="169072" indent="-169072"/>
            <a:r>
              <a:rPr lang="en-US" sz="1658" dirty="0">
                <a:latin typeface="Arial"/>
                <a:cs typeface="Arial"/>
              </a:rPr>
              <a:t>Eating Disorders 201 (</a:t>
            </a:r>
            <a:r>
              <a:rPr lang="en-US" sz="1658" dirty="0">
                <a:latin typeface="Arial"/>
                <a:cs typeface="Arial"/>
                <a:hlinkClick r:id="rId7"/>
              </a:rPr>
              <a:t>https://www.eatingrecoverycenter.com/events?series=4401</a:t>
            </a:r>
            <a:endParaRPr lang="en-US" sz="1658"/>
          </a:p>
          <a:p>
            <a:pPr marL="169072" indent="-169072"/>
            <a:r>
              <a:rPr lang="en-US" sz="1658" dirty="0">
                <a:latin typeface="Arial"/>
                <a:cs typeface="Arial"/>
              </a:rPr>
              <a:t>ERC's Family Resource Articles (</a:t>
            </a:r>
            <a:r>
              <a:rPr lang="en-US" sz="1658" dirty="0">
                <a:latin typeface="Arial"/>
                <a:cs typeface="Arial"/>
                <a:hlinkClick r:id="rId8"/>
              </a:rPr>
              <a:t>https://www.eatingrecoverycenter.com/resources/families)</a:t>
            </a:r>
            <a:endParaRPr lang="en-US" sz="1658" dirty="0"/>
          </a:p>
          <a:p>
            <a:pPr marL="169072" indent="-169072"/>
            <a:endParaRPr lang="en-US" sz="1658" dirty="0"/>
          </a:p>
          <a:p>
            <a:pPr marL="169072" indent="-169072"/>
            <a:endParaRPr lang="en-US" sz="1658" dirty="0"/>
          </a:p>
          <a:p>
            <a:pPr marL="169072" indent="-169072"/>
            <a:endParaRPr lang="en-US" sz="1658" dirty="0"/>
          </a:p>
          <a:p>
            <a:pPr marL="169072" indent="-169072"/>
            <a:endParaRPr lang="en-US" sz="1658" dirty="0"/>
          </a:p>
          <a:p>
            <a:pPr marL="0" indent="0">
              <a:buNone/>
            </a:pPr>
            <a:endParaRPr lang="en-US" sz="1658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9A816C04-5E8F-E88A-4F47-8623655A5D2C}"/>
              </a:ext>
            </a:extLst>
          </p:cNvPr>
          <p:cNvSpPr txBox="1">
            <a:spLocks/>
          </p:cNvSpPr>
          <p:nvPr/>
        </p:nvSpPr>
        <p:spPr>
          <a:xfrm>
            <a:off x="2041269" y="812855"/>
            <a:ext cx="8533396" cy="46468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72976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92" b="1" i="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580" dirty="0">
                <a:solidFill>
                  <a:srgbClr val="E58425"/>
                </a:solidFill>
                <a:latin typeface="Arial"/>
                <a:cs typeface="Arial"/>
              </a:rPr>
              <a:t>ERC Resources</a:t>
            </a:r>
          </a:p>
        </p:txBody>
      </p:sp>
    </p:spTree>
    <p:extLst>
      <p:ext uri="{BB962C8B-B14F-4D97-AF65-F5344CB8AC3E}">
        <p14:creationId xmlns:p14="http://schemas.microsoft.com/office/powerpoint/2010/main" val="2102625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4C26F35-3015-4F5F-AE3B-E0D58286D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0D018-5053-5E44-9D03-85C0A23C5DA4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F5C6FE-A61B-4E9E-A22E-312D02C7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FBT Resources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398A01E-221F-4D89-AF10-7EA57895FE5E}"/>
              </a:ext>
            </a:extLst>
          </p:cNvPr>
          <p:cNvSpPr txBox="1">
            <a:spLocks/>
          </p:cNvSpPr>
          <p:nvPr/>
        </p:nvSpPr>
        <p:spPr>
          <a:xfrm>
            <a:off x="2524190" y="1716548"/>
            <a:ext cx="7564971" cy="1577950"/>
          </a:xfrm>
          <a:prstGeom prst="rect">
            <a:avLst/>
          </a:prstGeom>
        </p:spPr>
        <p:txBody>
          <a:bodyPr lIns="84244" tIns="42122" rIns="84244" bIns="42122" anchor="t"/>
          <a:lstStyle>
            <a:lvl1pPr marL="184130" indent="-184130" algn="l" defTabSz="729760" rtl="0" eaLnBrk="1" latinLnBrk="0" hangingPunct="1">
              <a:lnSpc>
                <a:spcPct val="90000"/>
              </a:lnSpc>
              <a:spcBef>
                <a:spcPts val="798"/>
              </a:spcBef>
              <a:spcAft>
                <a:spcPts val="213"/>
              </a:spcAft>
              <a:buFont typeface="Arial" panose="020B0604020202020204" pitchFamily="34" charset="0"/>
              <a:buChar char="•"/>
              <a:tabLst/>
              <a:defRPr sz="212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4732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80000"/>
              <a:buFont typeface="Lucida Grande" panose="020B0600040502020204" pitchFamily="34" charset="0"/>
              <a:buChar char="◦"/>
              <a:defRPr sz="1915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220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50000"/>
              <a:buFont typeface="Hiragino Sans W3" panose="020B0300000000000000" pitchFamily="34" charset="-128"/>
              <a:buChar char="◉"/>
              <a:defRPr sz="1703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7708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70000"/>
              <a:buFont typeface="Wingdings" pitchFamily="2" charset="2"/>
              <a:buChar char="v"/>
              <a:defRPr sz="149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64196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90000"/>
              <a:buFont typeface="Lucida Grande" panose="020B0600040502020204" pitchFamily="34" charset="0"/>
              <a:buChar char="□"/>
              <a:defRPr sz="149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00683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171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3659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147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9072" indent="-169072"/>
            <a:r>
              <a:rPr lang="en-US" sz="1843" dirty="0">
                <a:latin typeface="Arial"/>
                <a:cs typeface="Arial"/>
              </a:rPr>
              <a:t>FEAST (</a:t>
            </a:r>
            <a:r>
              <a:rPr lang="en-US" sz="1843" dirty="0">
                <a:solidFill>
                  <a:srgbClr val="111111"/>
                </a:solidFill>
                <a:highlight>
                  <a:srgbClr val="FFFFFF"/>
                </a:highlight>
                <a:latin typeface="Arial"/>
                <a:cs typeface="Arial"/>
              </a:rPr>
              <a:t>Families Empowered And Supporting Treatment for Eating Disorders) Website &amp; </a:t>
            </a:r>
            <a:r>
              <a:rPr lang="en-US" sz="1843" dirty="0">
                <a:solidFill>
                  <a:srgbClr val="000000"/>
                </a:solidFill>
                <a:latin typeface="Arial"/>
                <a:cs typeface="Arial"/>
              </a:rPr>
              <a:t>Resources</a:t>
            </a:r>
            <a:endParaRPr lang="en-US" sz="1843" dirty="0"/>
          </a:p>
          <a:p>
            <a:pPr marL="503707" lvl="1" indent="-167902"/>
            <a:r>
              <a:rPr lang="en-US" sz="1658" dirty="0">
                <a:latin typeface="Arial"/>
                <a:cs typeface="Arial"/>
              </a:rPr>
              <a:t>FEAST Around the Dinner Table Forum (</a:t>
            </a:r>
            <a:r>
              <a:rPr lang="en-US" sz="1658" dirty="0">
                <a:latin typeface="Arial"/>
                <a:cs typeface="Arial"/>
                <a:hlinkClick r:id="rId2"/>
              </a:rPr>
              <a:t>https://www.feast-ed.org/forum/)</a:t>
            </a:r>
            <a:endParaRPr lang="en-US" sz="1658" dirty="0">
              <a:latin typeface="Arial"/>
              <a:cs typeface="Arial"/>
            </a:endParaRPr>
          </a:p>
          <a:p>
            <a:pPr marL="503707" lvl="1" indent="-167902"/>
            <a:r>
              <a:rPr lang="en-US" sz="1658" dirty="0">
                <a:latin typeface="Arial"/>
                <a:cs typeface="Arial"/>
              </a:rPr>
              <a:t>FEAST 30 Days (</a:t>
            </a:r>
            <a:r>
              <a:rPr lang="en-US" sz="1658" dirty="0">
                <a:latin typeface="Arial"/>
                <a:cs typeface="Arial"/>
                <a:hlinkClick r:id="rId3"/>
              </a:rPr>
              <a:t>https://www.feast-ed.org/feast-30-days/)</a:t>
            </a:r>
            <a:endParaRPr lang="en-US" sz="1658" dirty="0">
              <a:latin typeface="Arial"/>
              <a:cs typeface="Arial"/>
            </a:endParaRPr>
          </a:p>
          <a:p>
            <a:pPr marL="503707" lvl="1" indent="-167902"/>
            <a:r>
              <a:rPr lang="en-US" sz="1658" dirty="0">
                <a:latin typeface="Arial"/>
                <a:cs typeface="Arial"/>
              </a:rPr>
              <a:t>Dear Mom &amp; Dad (</a:t>
            </a:r>
            <a:r>
              <a:rPr lang="en-US" sz="1658" dirty="0">
                <a:latin typeface="Arial"/>
                <a:cs typeface="Arial"/>
                <a:hlinkClick r:id="rId4"/>
              </a:rPr>
              <a:t>https://www.feast-ed.org/dear-mom-and-dad-thank-you-for-saving-my-life/)</a:t>
            </a:r>
            <a:endParaRPr lang="en-US" sz="1658" dirty="0">
              <a:latin typeface="Arial"/>
              <a:cs typeface="Arial"/>
            </a:endParaRPr>
          </a:p>
          <a:p>
            <a:pPr marL="169072" indent="-169072">
              <a:buFont typeface="Arial"/>
              <a:buChar char="•"/>
            </a:pPr>
            <a:r>
              <a:rPr lang="en-US" sz="1843" dirty="0">
                <a:latin typeface="Arial"/>
                <a:cs typeface="Arial"/>
              </a:rPr>
              <a:t>Emotion Focused Family Therapy (</a:t>
            </a:r>
            <a:r>
              <a:rPr lang="en-US" sz="1843" dirty="0">
                <a:latin typeface="Arial"/>
                <a:cs typeface="Arial"/>
                <a:hlinkClick r:id="rId5"/>
              </a:rPr>
              <a:t>https://efft.org/)</a:t>
            </a:r>
            <a:r>
              <a:rPr lang="en-US" sz="1843" dirty="0">
                <a:latin typeface="Arial"/>
                <a:cs typeface="Arial"/>
              </a:rPr>
              <a:t> &amp; </a:t>
            </a:r>
            <a:r>
              <a:rPr lang="en-US" sz="1843" dirty="0">
                <a:hlinkClick r:id="rId6"/>
              </a:rPr>
              <a:t>https://www.mentalhealthfoundations.ca/</a:t>
            </a:r>
            <a:r>
              <a:rPr lang="en-US" sz="1843" dirty="0"/>
              <a:t> </a:t>
            </a:r>
            <a:endParaRPr lang="en-US" sz="1843" dirty="0">
              <a:latin typeface="Arial"/>
              <a:cs typeface="Arial"/>
            </a:endParaRPr>
          </a:p>
          <a:p>
            <a:pPr marL="169072" indent="-169072"/>
            <a:r>
              <a:rPr lang="en-US" sz="1843" dirty="0">
                <a:latin typeface="Arial"/>
                <a:cs typeface="Arial"/>
              </a:rPr>
              <a:t>Maudsley Parents Website (</a:t>
            </a:r>
            <a:r>
              <a:rPr lang="en-US" sz="1843" dirty="0">
                <a:solidFill>
                  <a:srgbClr val="6BC3BF"/>
                </a:solidFill>
                <a:latin typeface="Arial"/>
                <a:cs typeface="Arial"/>
                <a:hlinkClick r:id="rId7"/>
              </a:rPr>
              <a:t>http://www.maudsleyparents.org/)</a:t>
            </a:r>
            <a:endParaRPr lang="en-US" sz="1843" dirty="0">
              <a:latin typeface="Arial"/>
              <a:cs typeface="Arial"/>
            </a:endParaRPr>
          </a:p>
          <a:p>
            <a:pPr marL="169072" indent="-169072"/>
            <a:r>
              <a:rPr lang="en-US" sz="1843" dirty="0">
                <a:latin typeface="Arial"/>
                <a:cs typeface="Arial"/>
              </a:rPr>
              <a:t>Eva </a:t>
            </a:r>
            <a:r>
              <a:rPr lang="en-US" sz="1843" dirty="0" err="1">
                <a:latin typeface="Arial"/>
                <a:cs typeface="Arial"/>
              </a:rPr>
              <a:t>Musby</a:t>
            </a:r>
            <a:r>
              <a:rPr lang="en-US" sz="1843" dirty="0">
                <a:latin typeface="Arial"/>
                <a:cs typeface="Arial"/>
              </a:rPr>
              <a:t> Resources (</a:t>
            </a:r>
            <a:r>
              <a:rPr lang="en-US" sz="1843" dirty="0">
                <a:latin typeface="Arial"/>
                <a:cs typeface="Arial"/>
                <a:hlinkClick r:id="rId8"/>
              </a:rPr>
              <a:t>https://anorexiafamily.com/?v=7516fd43adaa)</a:t>
            </a:r>
            <a:endParaRPr lang="en-US" sz="1843" dirty="0">
              <a:latin typeface="Arial"/>
              <a:cs typeface="Arial"/>
            </a:endParaRPr>
          </a:p>
          <a:p>
            <a:pPr marL="169072" indent="-169072"/>
            <a:r>
              <a:rPr lang="en-US" sz="1843" dirty="0">
                <a:latin typeface="Arial"/>
                <a:cs typeface="Arial"/>
              </a:rPr>
              <a:t>Dr. Muhlheim – FBT Therapist Blog (</a:t>
            </a:r>
            <a:r>
              <a:rPr lang="en-US" sz="1843" dirty="0">
                <a:latin typeface="Arial"/>
                <a:cs typeface="Arial"/>
                <a:hlinkClick r:id="rId9"/>
              </a:rPr>
              <a:t>https://www.eatingdisordertherapyla.com/blog/)</a:t>
            </a:r>
            <a:endParaRPr lang="en-US" sz="1843" dirty="0">
              <a:latin typeface="Arial"/>
              <a:cs typeface="Arial"/>
            </a:endParaRPr>
          </a:p>
          <a:p>
            <a:pPr marL="169072" indent="-169072"/>
            <a:r>
              <a:rPr lang="en-US" sz="1843" dirty="0">
                <a:latin typeface="Arial"/>
                <a:cs typeface="Arial"/>
              </a:rPr>
              <a:t>Mealtime Distractions Handout (</a:t>
            </a:r>
            <a:r>
              <a:rPr lang="en-US" sz="1843" dirty="0">
                <a:latin typeface="Arial"/>
                <a:cs typeface="Arial"/>
                <a:hlinkClick r:id="rId10"/>
              </a:rPr>
              <a:t>https://eatingdisorders.ucsd.edu/dl/docs/MealtimeDistractionsHandout.pdf</a:t>
            </a:r>
            <a:endParaRPr lang="en-US" sz="1843" dirty="0">
              <a:latin typeface="Arial"/>
              <a:cs typeface="Arial"/>
            </a:endParaRPr>
          </a:p>
          <a:p>
            <a:pPr marL="169072" indent="-169072"/>
            <a:endParaRPr lang="en-US" sz="1843" dirty="0">
              <a:latin typeface="Arial"/>
              <a:cs typeface="Arial"/>
            </a:endParaRPr>
          </a:p>
          <a:p>
            <a:pPr marL="169072" indent="-169072"/>
            <a:endParaRPr lang="en-US" sz="1843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F8F32282-6742-AD5C-0FC1-9734062F8E18}"/>
              </a:ext>
            </a:extLst>
          </p:cNvPr>
          <p:cNvSpPr txBox="1">
            <a:spLocks/>
          </p:cNvSpPr>
          <p:nvPr/>
        </p:nvSpPr>
        <p:spPr>
          <a:xfrm>
            <a:off x="2041269" y="927800"/>
            <a:ext cx="8533396" cy="46468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72976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92" b="1" i="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902" dirty="0">
                <a:solidFill>
                  <a:srgbClr val="E58425"/>
                </a:solidFill>
                <a:latin typeface="Arial"/>
                <a:cs typeface="Arial"/>
              </a:rPr>
              <a:t>Websites</a:t>
            </a:r>
            <a:endParaRPr lang="en-US" sz="2941" dirty="0">
              <a:solidFill>
                <a:srgbClr val="E5842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719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72DE07-1D03-EC08-72D9-D31608EE6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0D018-5053-5E44-9D03-85C0A23C5DA4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E9B6B0F-1579-AFC9-EEEF-E2FB93525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Books for Families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073C-AEA9-0ABA-6ED2-9188503599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2E7FD3-A8FD-7B35-8F72-241A245BD8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121"/>
          <a:stretch/>
        </p:blipFill>
        <p:spPr>
          <a:xfrm>
            <a:off x="1822961" y="1420835"/>
            <a:ext cx="7792583" cy="458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09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RCPathlight Color Palette">
  <a:themeElements>
    <a:clrScheme name="Custom 2">
      <a:dk1>
        <a:srgbClr val="000000"/>
      </a:dk1>
      <a:lt1>
        <a:srgbClr val="FFFFFF"/>
      </a:lt1>
      <a:dk2>
        <a:srgbClr val="74787B"/>
      </a:dk2>
      <a:lt2>
        <a:srgbClr val="E7E6E6"/>
      </a:lt2>
      <a:accent1>
        <a:srgbClr val="007580"/>
      </a:accent1>
      <a:accent2>
        <a:srgbClr val="6BC3BF"/>
      </a:accent2>
      <a:accent3>
        <a:srgbClr val="FFA069"/>
      </a:accent3>
      <a:accent4>
        <a:srgbClr val="70CC98"/>
      </a:accent4>
      <a:accent5>
        <a:srgbClr val="F1F0A0"/>
      </a:accent5>
      <a:accent6>
        <a:srgbClr val="244B59"/>
      </a:accent6>
      <a:hlink>
        <a:srgbClr val="6BC3BF"/>
      </a:hlink>
      <a:folHlink>
        <a:srgbClr val="FFA06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274320" tIns="91440" rIns="274320" bIns="91440" rtlCol="0" anchor="ctr"/>
      <a:lstStyle>
        <a:defPPr algn="l">
          <a:defRPr b="1"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182880" tIns="91440" rIns="182880" bIns="91440" rtlCol="0">
        <a:spAutoFit/>
      </a:bodyPr>
      <a:lstStyle>
        <a:defPPr algn="l">
          <a:defRPr sz="1600"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RC_Pathlight-photo-2020" id="{15A41468-2460-8B4D-9A6F-11BBF78B7096}" vid="{025514CB-EBEA-D040-BDA0-AFC95F1FF49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6367FF5773118438BD37459F2C3326B" ma:contentTypeVersion="21" ma:contentTypeDescription="Create a new document." ma:contentTypeScope="" ma:versionID="22e53e10b0482a207a2dc85b4109326c">
  <xsd:schema xmlns:xsd="http://www.w3.org/2001/XMLSchema" xmlns:xs="http://www.w3.org/2001/XMLSchema" xmlns:p="http://schemas.microsoft.com/office/2006/metadata/properties" xmlns:ns2="61352c8d-6fde-473b-a783-2375acfa8408" xmlns:ns3="bfb37645-2b2e-4740-ad9e-91c57de3c012" targetNamespace="http://schemas.microsoft.com/office/2006/metadata/properties" ma:root="true" ma:fieldsID="61d2eeed9a9683ad924f6857477afe60" ns2:_="" ns3:_="">
    <xsd:import namespace="61352c8d-6fde-473b-a783-2375acfa8408"/>
    <xsd:import namespace="bfb37645-2b2e-4740-ad9e-91c57de3c0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Check_x002d_in" minOccurs="0"/>
                <xsd:element ref="ns2:ProcessGroup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ODALITY" minOccurs="0"/>
                <xsd:element ref="ns2:Modali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352c8d-6fde-473b-a783-2375acfa84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Check_x002d_in" ma:index="20" nillable="true" ma:displayName="WHO" ma:description="Emergency and safety check-in; Verified staff allowed to work in state." ma:format="Dropdown" ma:internalName="Check_x002d_in">
      <xsd:simpleType>
        <xsd:restriction base="dms:Text">
          <xsd:maxLength value="255"/>
        </xsd:restriction>
      </xsd:simpleType>
    </xsd:element>
    <xsd:element name="ProcessGroup" ma:index="21" nillable="true" ma:displayName="Process Group" ma:description="Process group - music appreciation and discussing associated values with this" ma:format="Dropdown" ma:internalName="ProcessGroup">
      <xsd:simpleType>
        <xsd:restriction base="dms:Text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cf7852d9-d37f-497e-8b80-95befeef5c5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  <xsd:element name="MODALITY" ma:index="26" nillable="true" ma:displayName="MODALITY" ma:format="Dropdown" ma:internalName="MODALITY">
      <xsd:simpleType>
        <xsd:restriction base="dms:Text">
          <xsd:maxLength value="255"/>
        </xsd:restriction>
      </xsd:simpleType>
    </xsd:element>
    <xsd:element name="Modalities" ma:index="27" nillable="true" ma:displayName="Modalities" ma:format="Dropdown" ma:internalName="Modalities">
      <xsd:simpleType>
        <xsd:restriction base="dms:Note">
          <xsd:maxLength value="255"/>
        </xsd:restriction>
      </xsd:simpleType>
    </xsd:element>
    <xsd:element name="MediaServiceObjectDetectorVersions" ma:index="2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b37645-2b2e-4740-ad9e-91c57de3c01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e1944b26-525c-4d05-a171-5cc8745c15fd}" ma:internalName="TaxCatchAll" ma:showField="CatchAllData" ma:web="bfb37645-2b2e-4740-ad9e-91c57de3c01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heck_x002d_in xmlns="61352c8d-6fde-473b-a783-2375acfa8408" xsi:nil="true"/>
    <ProcessGroup xmlns="61352c8d-6fde-473b-a783-2375acfa8408" xsi:nil="true"/>
    <lcf76f155ced4ddcb4097134ff3c332f xmlns="61352c8d-6fde-473b-a783-2375acfa8408">
      <Terms xmlns="http://schemas.microsoft.com/office/infopath/2007/PartnerControls"/>
    </lcf76f155ced4ddcb4097134ff3c332f>
    <TaxCatchAll xmlns="bfb37645-2b2e-4740-ad9e-91c57de3c012" xsi:nil="true"/>
    <MODALITY xmlns="61352c8d-6fde-473b-a783-2375acfa8408" xsi:nil="true"/>
    <Modalities xmlns="61352c8d-6fde-473b-a783-2375acfa8408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79D378-1543-4717-AE65-C0F2E3622392}"/>
</file>

<file path=customXml/itemProps2.xml><?xml version="1.0" encoding="utf-8"?>
<ds:datastoreItem xmlns:ds="http://schemas.openxmlformats.org/officeDocument/2006/customXml" ds:itemID="{9355A3B3-456E-4CB4-9FEB-72331C7EBEE0}">
  <ds:schemaRefs>
    <ds:schemaRef ds:uri="http://schemas.microsoft.com/office/2006/metadata/properties"/>
    <ds:schemaRef ds:uri="http://schemas.microsoft.com/office/infopath/2007/PartnerControls"/>
    <ds:schemaRef ds:uri="61352c8d-6fde-473b-a783-2375acfa8408"/>
    <ds:schemaRef ds:uri="bfb37645-2b2e-4740-ad9e-91c57de3c012"/>
  </ds:schemaRefs>
</ds:datastoreItem>
</file>

<file path=customXml/itemProps3.xml><?xml version="1.0" encoding="utf-8"?>
<ds:datastoreItem xmlns:ds="http://schemas.openxmlformats.org/officeDocument/2006/customXml" ds:itemID="{F8DABB48-56ED-47C0-867B-EEFC773DB6F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11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theme</vt:lpstr>
      <vt:lpstr>ERCPathlight Color Palette</vt:lpstr>
      <vt:lpstr>Eating Recovery At Home Child &amp; Adolescent Caregiver Resources </vt:lpstr>
      <vt:lpstr>ERC AT Home Resources Webpage</vt:lpstr>
      <vt:lpstr>Virtual Support Talks On-Demand!</vt:lpstr>
      <vt:lpstr>Support Q&amp;A Schedule</vt:lpstr>
      <vt:lpstr>Register for Virtual Friends &amp; Family Days</vt:lpstr>
      <vt:lpstr>Family &amp; Caregiver Support Group: Child &amp; Adolescent Patients</vt:lpstr>
      <vt:lpstr>FBT Resources</vt:lpstr>
      <vt:lpstr>FBT Resources</vt:lpstr>
      <vt:lpstr>Books for Families</vt:lpstr>
      <vt:lpstr>PowerPoint Presentation</vt:lpstr>
      <vt:lpstr>FBT Resources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27</cp:revision>
  <dcterms:created xsi:type="dcterms:W3CDTF">2023-05-02T19:44:02Z</dcterms:created>
  <dcterms:modified xsi:type="dcterms:W3CDTF">2023-07-26T19:12:12Z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0x010100A6367FF5773118438BD37459F2C3326B</vt:lpwstr>
  </property>
  <property fmtid="{D5CDD505-2E9C-101B-9397-08002B2CF9AE}" pid="3" name="MediaServiceImageTags">
    <vt:lpwstr/>
  </property>
</Properties>
</file>